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layout5.xml" ContentType="application/vnd.openxmlformats-officedocument.drawingml.diagramLayout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11.xml" ContentType="application/vnd.openxmlformats-officedocument.presentationml.notesSlide+xml"/>
  <Default Extension="gif" ContentType="image/gif"/>
  <Override PartName="/ppt/diagrams/data5.xml" ContentType="application/vnd.openxmlformats-officedocument.drawingml.diagramData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894" r:id="rId2"/>
  </p:sldMasterIdLst>
  <p:notesMasterIdLst>
    <p:notesMasterId r:id="rId27"/>
  </p:notesMasterIdLst>
  <p:sldIdLst>
    <p:sldId id="319" r:id="rId3"/>
    <p:sldId id="348" r:id="rId4"/>
    <p:sldId id="314" r:id="rId5"/>
    <p:sldId id="271" r:id="rId6"/>
    <p:sldId id="349" r:id="rId7"/>
    <p:sldId id="344" r:id="rId8"/>
    <p:sldId id="339" r:id="rId9"/>
    <p:sldId id="353" r:id="rId10"/>
    <p:sldId id="341" r:id="rId11"/>
    <p:sldId id="354" r:id="rId12"/>
    <p:sldId id="355" r:id="rId13"/>
    <p:sldId id="358" r:id="rId14"/>
    <p:sldId id="357" r:id="rId15"/>
    <p:sldId id="359" r:id="rId16"/>
    <p:sldId id="345" r:id="rId17"/>
    <p:sldId id="328" r:id="rId18"/>
    <p:sldId id="315" r:id="rId19"/>
    <p:sldId id="302" r:id="rId20"/>
    <p:sldId id="333" r:id="rId21"/>
    <p:sldId id="331" r:id="rId22"/>
    <p:sldId id="332" r:id="rId23"/>
    <p:sldId id="351" r:id="rId24"/>
    <p:sldId id="346" r:id="rId25"/>
    <p:sldId id="347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4" autoAdjust="0"/>
    <p:restoredTop sz="86477" autoAdjust="0"/>
  </p:normalViewPr>
  <p:slideViewPr>
    <p:cSldViewPr>
      <p:cViewPr varScale="1">
        <p:scale>
          <a:sx n="66" d="100"/>
          <a:sy n="66" d="100"/>
        </p:scale>
        <p:origin x="-1314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EA611-A19A-4B67-9B10-54843DEC54A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8D253D6-6974-45FB-8CBE-BABFE0DC4844}">
      <dgm:prSet phldrT="[Text]"/>
      <dgm:spPr/>
      <dgm:t>
        <a:bodyPr/>
        <a:lstStyle/>
        <a:p>
          <a:r>
            <a:rPr lang="en-GB" dirty="0" smtClean="0"/>
            <a:t>July 2007</a:t>
          </a:r>
          <a:br>
            <a:rPr lang="en-GB" dirty="0" smtClean="0"/>
          </a:br>
          <a:r>
            <a:rPr lang="en-GB" dirty="0" smtClean="0"/>
            <a:t>Requirements &amp; Design</a:t>
          </a:r>
          <a:endParaRPr lang="en-GB" dirty="0"/>
        </a:p>
      </dgm:t>
    </dgm:pt>
    <dgm:pt modelId="{91FB7BB0-DA0F-4782-828D-481F07DA1406}" type="parTrans" cxnId="{D47AAEC3-5D6F-4B3B-BB96-FD632BD17520}">
      <dgm:prSet/>
      <dgm:spPr/>
      <dgm:t>
        <a:bodyPr/>
        <a:lstStyle/>
        <a:p>
          <a:endParaRPr lang="en-GB"/>
        </a:p>
      </dgm:t>
    </dgm:pt>
    <dgm:pt modelId="{3C5A6F3F-81E2-4371-891C-BA7620F8DA64}" type="sibTrans" cxnId="{D47AAEC3-5D6F-4B3B-BB96-FD632BD17520}">
      <dgm:prSet/>
      <dgm:spPr/>
      <dgm:t>
        <a:bodyPr/>
        <a:lstStyle/>
        <a:p>
          <a:endParaRPr lang="en-GB"/>
        </a:p>
      </dgm:t>
    </dgm:pt>
    <dgm:pt modelId="{D27F6784-EE8E-4C45-922A-2EF6B38390BD}">
      <dgm:prSet phldrT="[Text]"/>
      <dgm:spPr/>
      <dgm:t>
        <a:bodyPr/>
        <a:lstStyle/>
        <a:p>
          <a:r>
            <a:rPr lang="en-GB" dirty="0" smtClean="0"/>
            <a:t>April 2008</a:t>
          </a:r>
          <a:br>
            <a:rPr lang="en-GB" dirty="0" smtClean="0"/>
          </a:br>
          <a:r>
            <a:rPr lang="en-GB" dirty="0" smtClean="0"/>
            <a:t>V 1.0</a:t>
          </a:r>
          <a:br>
            <a:rPr lang="en-GB" dirty="0" smtClean="0"/>
          </a:br>
          <a:r>
            <a:rPr lang="en-GB" dirty="0" smtClean="0"/>
            <a:t>First instrument support</a:t>
          </a:r>
          <a:endParaRPr lang="en-GB" dirty="0"/>
        </a:p>
      </dgm:t>
    </dgm:pt>
    <dgm:pt modelId="{EC941137-716D-42FF-BB3D-7E1D245EBA6E}" type="parTrans" cxnId="{95EEDA07-5F00-4E8B-814C-1F626D566CBB}">
      <dgm:prSet/>
      <dgm:spPr/>
      <dgm:t>
        <a:bodyPr/>
        <a:lstStyle/>
        <a:p>
          <a:endParaRPr lang="en-GB"/>
        </a:p>
      </dgm:t>
    </dgm:pt>
    <dgm:pt modelId="{CB4AA9AC-261A-46FB-A249-FED0D3AA70A2}" type="sibTrans" cxnId="{95EEDA07-5F00-4E8B-814C-1F626D566CBB}">
      <dgm:prSet/>
      <dgm:spPr/>
      <dgm:t>
        <a:bodyPr/>
        <a:lstStyle/>
        <a:p>
          <a:endParaRPr lang="en-GB"/>
        </a:p>
      </dgm:t>
    </dgm:pt>
    <dgm:pt modelId="{72EB4D76-EF9B-471F-AB6C-6B0F63F3F014}">
      <dgm:prSet phldrT="[Text]"/>
      <dgm:spPr/>
      <dgm:t>
        <a:bodyPr/>
        <a:lstStyle/>
        <a:p>
          <a:r>
            <a:rPr lang="en-GB" dirty="0" smtClean="0"/>
            <a:t>Feb 2010</a:t>
          </a:r>
          <a:br>
            <a:rPr lang="en-GB" dirty="0" smtClean="0"/>
          </a:br>
          <a:r>
            <a:rPr lang="en-GB" dirty="0" smtClean="0"/>
            <a:t>V1.1</a:t>
          </a:r>
          <a:br>
            <a:rPr lang="en-GB" dirty="0" smtClean="0"/>
          </a:br>
          <a:r>
            <a:rPr lang="en-GB" dirty="0" smtClean="0"/>
            <a:t>Support multiple techniques</a:t>
          </a:r>
          <a:endParaRPr lang="en-GB" dirty="0"/>
        </a:p>
      </dgm:t>
    </dgm:pt>
    <dgm:pt modelId="{9F4A4A5B-BA72-493C-B2FE-8D56287D1927}" type="parTrans" cxnId="{4DC2DF09-B10C-4631-959C-EBDAA6658B0F}">
      <dgm:prSet/>
      <dgm:spPr/>
      <dgm:t>
        <a:bodyPr/>
        <a:lstStyle/>
        <a:p>
          <a:endParaRPr lang="en-GB"/>
        </a:p>
      </dgm:t>
    </dgm:pt>
    <dgm:pt modelId="{E59044A5-CDEE-4CAA-B9A8-D491103D8DC6}" type="sibTrans" cxnId="{4DC2DF09-B10C-4631-959C-EBDAA6658B0F}">
      <dgm:prSet/>
      <dgm:spPr/>
      <dgm:t>
        <a:bodyPr/>
        <a:lstStyle/>
        <a:p>
          <a:endParaRPr lang="en-GB"/>
        </a:p>
      </dgm:t>
    </dgm:pt>
    <dgm:pt modelId="{6E86D186-3009-41A4-8482-8738EF0D8667}">
      <dgm:prSet phldrT="[Text]"/>
      <dgm:spPr/>
      <dgm:t>
        <a:bodyPr/>
        <a:lstStyle/>
        <a:p>
          <a:r>
            <a:rPr lang="en-GB" dirty="0" smtClean="0"/>
            <a:t>April 2010</a:t>
          </a:r>
          <a:br>
            <a:rPr lang="en-GB" dirty="0" smtClean="0"/>
          </a:br>
          <a:r>
            <a:rPr lang="en-GB" dirty="0" smtClean="0"/>
            <a:t>Collaboration with SNS &amp; HFIR</a:t>
          </a:r>
          <a:endParaRPr lang="en-GB" dirty="0"/>
        </a:p>
      </dgm:t>
    </dgm:pt>
    <dgm:pt modelId="{FDBC3144-C453-4C4A-8FDD-55B65FD3291D}" type="parTrans" cxnId="{5662E667-519B-408B-A9A3-58630C295802}">
      <dgm:prSet/>
      <dgm:spPr/>
      <dgm:t>
        <a:bodyPr/>
        <a:lstStyle/>
        <a:p>
          <a:endParaRPr lang="en-GB"/>
        </a:p>
      </dgm:t>
    </dgm:pt>
    <dgm:pt modelId="{E043F992-4089-4AD5-B482-F0796F4571E5}" type="sibTrans" cxnId="{5662E667-519B-408B-A9A3-58630C295802}">
      <dgm:prSet/>
      <dgm:spPr/>
      <dgm:t>
        <a:bodyPr/>
        <a:lstStyle/>
        <a:p>
          <a:endParaRPr lang="en-GB"/>
        </a:p>
      </dgm:t>
    </dgm:pt>
    <dgm:pt modelId="{F6FB4B9E-AC45-49DF-9716-7B967ABC2443}">
      <dgm:prSet phldrT="[Text]"/>
      <dgm:spPr/>
      <dgm:t>
        <a:bodyPr/>
        <a:lstStyle/>
        <a:p>
          <a:r>
            <a:rPr lang="en-GB" dirty="0" smtClean="0"/>
            <a:t>Jan 2012</a:t>
          </a:r>
          <a:br>
            <a:rPr lang="en-GB" dirty="0" smtClean="0"/>
          </a:br>
          <a:r>
            <a:rPr lang="en-GB" dirty="0" smtClean="0"/>
            <a:t>V2.0</a:t>
          </a:r>
        </a:p>
        <a:p>
          <a:r>
            <a:rPr lang="en-GB" dirty="0" smtClean="0"/>
            <a:t>Scientist validated results. VATES integration</a:t>
          </a:r>
          <a:endParaRPr lang="en-GB" dirty="0"/>
        </a:p>
      </dgm:t>
    </dgm:pt>
    <dgm:pt modelId="{DB89C186-F5F8-4FD4-BFB8-E6E1A692E324}" type="parTrans" cxnId="{4920300A-867D-4ABF-8904-11395A53C168}">
      <dgm:prSet/>
      <dgm:spPr/>
      <dgm:t>
        <a:bodyPr/>
        <a:lstStyle/>
        <a:p>
          <a:endParaRPr lang="en-GB"/>
        </a:p>
      </dgm:t>
    </dgm:pt>
    <dgm:pt modelId="{3092065F-62F8-48F4-BFEA-DB795A96E41A}" type="sibTrans" cxnId="{4920300A-867D-4ABF-8904-11395A53C168}">
      <dgm:prSet/>
      <dgm:spPr/>
      <dgm:t>
        <a:bodyPr/>
        <a:lstStyle/>
        <a:p>
          <a:endParaRPr lang="en-GB"/>
        </a:p>
      </dgm:t>
    </dgm:pt>
    <dgm:pt modelId="{CCBECA63-84B9-4525-9882-B60ADD7341D1}" type="pres">
      <dgm:prSet presAssocID="{A21EA611-A19A-4B67-9B10-54843DEC54AD}" presName="arrowDiagram" presStyleCnt="0">
        <dgm:presLayoutVars>
          <dgm:chMax val="5"/>
          <dgm:dir/>
          <dgm:resizeHandles val="exact"/>
        </dgm:presLayoutVars>
      </dgm:prSet>
      <dgm:spPr/>
    </dgm:pt>
    <dgm:pt modelId="{91E198D4-0389-4796-A7D6-AC6ADD238316}" type="pres">
      <dgm:prSet presAssocID="{A21EA611-A19A-4B67-9B10-54843DEC54AD}" presName="arrow" presStyleLbl="bgShp" presStyleIdx="0" presStyleCnt="1"/>
      <dgm:spPr/>
    </dgm:pt>
    <dgm:pt modelId="{CA977622-5D5E-4C23-A6D4-08C373836E3E}" type="pres">
      <dgm:prSet presAssocID="{A21EA611-A19A-4B67-9B10-54843DEC54AD}" presName="arrowDiagram5" presStyleCnt="0"/>
      <dgm:spPr/>
    </dgm:pt>
    <dgm:pt modelId="{965268CF-F8DF-4C5B-A373-044412E06DF1}" type="pres">
      <dgm:prSet presAssocID="{B8D253D6-6974-45FB-8CBE-BABFE0DC4844}" presName="bullet5a" presStyleLbl="node1" presStyleIdx="0" presStyleCnt="5"/>
      <dgm:spPr/>
    </dgm:pt>
    <dgm:pt modelId="{84050A4C-F702-4021-B4AE-14BD765726A4}" type="pres">
      <dgm:prSet presAssocID="{B8D253D6-6974-45FB-8CBE-BABFE0DC4844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42AEEE3-8A34-4615-B123-F892FCF68336}" type="pres">
      <dgm:prSet presAssocID="{D27F6784-EE8E-4C45-922A-2EF6B38390BD}" presName="bullet5b" presStyleLbl="node1" presStyleIdx="1" presStyleCnt="5"/>
      <dgm:spPr/>
    </dgm:pt>
    <dgm:pt modelId="{1DAD8E73-AC19-4537-B58E-387B32261134}" type="pres">
      <dgm:prSet presAssocID="{D27F6784-EE8E-4C45-922A-2EF6B38390BD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32E1E8-C7FF-493D-8C56-FC852AF86BFC}" type="pres">
      <dgm:prSet presAssocID="{72EB4D76-EF9B-471F-AB6C-6B0F63F3F014}" presName="bullet5c" presStyleLbl="node1" presStyleIdx="2" presStyleCnt="5"/>
      <dgm:spPr/>
    </dgm:pt>
    <dgm:pt modelId="{A8B273A8-2ACD-48B1-AE98-345EA613BD9D}" type="pres">
      <dgm:prSet presAssocID="{72EB4D76-EF9B-471F-AB6C-6B0F63F3F014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4DAA35A-7499-4F03-87EE-4E6056B2FE4D}" type="pres">
      <dgm:prSet presAssocID="{6E86D186-3009-41A4-8482-8738EF0D8667}" presName="bullet5d" presStyleLbl="node1" presStyleIdx="3" presStyleCnt="5"/>
      <dgm:spPr/>
    </dgm:pt>
    <dgm:pt modelId="{226EB3EC-9750-4101-B596-C935ECE33401}" type="pres">
      <dgm:prSet presAssocID="{6E86D186-3009-41A4-8482-8738EF0D8667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F233371-A7D3-41E4-8E15-FFF54190165D}" type="pres">
      <dgm:prSet presAssocID="{F6FB4B9E-AC45-49DF-9716-7B967ABC2443}" presName="bullet5e" presStyleLbl="node1" presStyleIdx="4" presStyleCnt="5"/>
      <dgm:spPr/>
    </dgm:pt>
    <dgm:pt modelId="{81BF5929-4140-48B6-89E7-ACB805810F85}" type="pres">
      <dgm:prSet presAssocID="{F6FB4B9E-AC45-49DF-9716-7B967ABC2443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50E0D97-DD34-422F-999C-0AC0DBC0D303}" type="presOf" srcId="{72EB4D76-EF9B-471F-AB6C-6B0F63F3F014}" destId="{A8B273A8-2ACD-48B1-AE98-345EA613BD9D}" srcOrd="0" destOrd="0" presId="urn:microsoft.com/office/officeart/2005/8/layout/arrow2"/>
    <dgm:cxn modelId="{ED74A1B4-723E-4EDC-B370-14B232E3FBF6}" type="presOf" srcId="{6E86D186-3009-41A4-8482-8738EF0D8667}" destId="{226EB3EC-9750-4101-B596-C935ECE33401}" srcOrd="0" destOrd="0" presId="urn:microsoft.com/office/officeart/2005/8/layout/arrow2"/>
    <dgm:cxn modelId="{90276C76-6C33-4A76-8A85-6DAF97F5A311}" type="presOf" srcId="{A21EA611-A19A-4B67-9B10-54843DEC54AD}" destId="{CCBECA63-84B9-4525-9882-B60ADD7341D1}" srcOrd="0" destOrd="0" presId="urn:microsoft.com/office/officeart/2005/8/layout/arrow2"/>
    <dgm:cxn modelId="{A569155D-3EF5-4BF7-A87B-D65A431C4C9A}" type="presOf" srcId="{F6FB4B9E-AC45-49DF-9716-7B967ABC2443}" destId="{81BF5929-4140-48B6-89E7-ACB805810F85}" srcOrd="0" destOrd="0" presId="urn:microsoft.com/office/officeart/2005/8/layout/arrow2"/>
    <dgm:cxn modelId="{3FC75C12-1796-46BA-874B-79981860EC17}" type="presOf" srcId="{D27F6784-EE8E-4C45-922A-2EF6B38390BD}" destId="{1DAD8E73-AC19-4537-B58E-387B32261134}" srcOrd="0" destOrd="0" presId="urn:microsoft.com/office/officeart/2005/8/layout/arrow2"/>
    <dgm:cxn modelId="{CDDFFBB9-9230-4210-BF96-0322EEF0BD49}" type="presOf" srcId="{B8D253D6-6974-45FB-8CBE-BABFE0DC4844}" destId="{84050A4C-F702-4021-B4AE-14BD765726A4}" srcOrd="0" destOrd="0" presId="urn:microsoft.com/office/officeart/2005/8/layout/arrow2"/>
    <dgm:cxn modelId="{4DC2DF09-B10C-4631-959C-EBDAA6658B0F}" srcId="{A21EA611-A19A-4B67-9B10-54843DEC54AD}" destId="{72EB4D76-EF9B-471F-AB6C-6B0F63F3F014}" srcOrd="2" destOrd="0" parTransId="{9F4A4A5B-BA72-493C-B2FE-8D56287D1927}" sibTransId="{E59044A5-CDEE-4CAA-B9A8-D491103D8DC6}"/>
    <dgm:cxn modelId="{95EEDA07-5F00-4E8B-814C-1F626D566CBB}" srcId="{A21EA611-A19A-4B67-9B10-54843DEC54AD}" destId="{D27F6784-EE8E-4C45-922A-2EF6B38390BD}" srcOrd="1" destOrd="0" parTransId="{EC941137-716D-42FF-BB3D-7E1D245EBA6E}" sibTransId="{CB4AA9AC-261A-46FB-A249-FED0D3AA70A2}"/>
    <dgm:cxn modelId="{D47AAEC3-5D6F-4B3B-BB96-FD632BD17520}" srcId="{A21EA611-A19A-4B67-9B10-54843DEC54AD}" destId="{B8D253D6-6974-45FB-8CBE-BABFE0DC4844}" srcOrd="0" destOrd="0" parTransId="{91FB7BB0-DA0F-4782-828D-481F07DA1406}" sibTransId="{3C5A6F3F-81E2-4371-891C-BA7620F8DA64}"/>
    <dgm:cxn modelId="{5662E667-519B-408B-A9A3-58630C295802}" srcId="{A21EA611-A19A-4B67-9B10-54843DEC54AD}" destId="{6E86D186-3009-41A4-8482-8738EF0D8667}" srcOrd="3" destOrd="0" parTransId="{FDBC3144-C453-4C4A-8FDD-55B65FD3291D}" sibTransId="{E043F992-4089-4AD5-B482-F0796F4571E5}"/>
    <dgm:cxn modelId="{4920300A-867D-4ABF-8904-11395A53C168}" srcId="{A21EA611-A19A-4B67-9B10-54843DEC54AD}" destId="{F6FB4B9E-AC45-49DF-9716-7B967ABC2443}" srcOrd="4" destOrd="0" parTransId="{DB89C186-F5F8-4FD4-BFB8-E6E1A692E324}" sibTransId="{3092065F-62F8-48F4-BFEA-DB795A96E41A}"/>
    <dgm:cxn modelId="{285B632B-DBA8-447D-AF18-15D73A4A2F39}" type="presParOf" srcId="{CCBECA63-84B9-4525-9882-B60ADD7341D1}" destId="{91E198D4-0389-4796-A7D6-AC6ADD238316}" srcOrd="0" destOrd="0" presId="urn:microsoft.com/office/officeart/2005/8/layout/arrow2"/>
    <dgm:cxn modelId="{0658F5B1-F27F-463D-9D5E-B9BFB2C4E1FC}" type="presParOf" srcId="{CCBECA63-84B9-4525-9882-B60ADD7341D1}" destId="{CA977622-5D5E-4C23-A6D4-08C373836E3E}" srcOrd="1" destOrd="0" presId="urn:microsoft.com/office/officeart/2005/8/layout/arrow2"/>
    <dgm:cxn modelId="{1B5E23F0-577A-4D50-9D40-D738EAA902FD}" type="presParOf" srcId="{CA977622-5D5E-4C23-A6D4-08C373836E3E}" destId="{965268CF-F8DF-4C5B-A373-044412E06DF1}" srcOrd="0" destOrd="0" presId="urn:microsoft.com/office/officeart/2005/8/layout/arrow2"/>
    <dgm:cxn modelId="{1BF3EA8D-F8E7-4624-8430-FCF142BD99AD}" type="presParOf" srcId="{CA977622-5D5E-4C23-A6D4-08C373836E3E}" destId="{84050A4C-F702-4021-B4AE-14BD765726A4}" srcOrd="1" destOrd="0" presId="urn:microsoft.com/office/officeart/2005/8/layout/arrow2"/>
    <dgm:cxn modelId="{BA986550-7AA7-4507-B977-9F9F32F68999}" type="presParOf" srcId="{CA977622-5D5E-4C23-A6D4-08C373836E3E}" destId="{C42AEEE3-8A34-4615-B123-F892FCF68336}" srcOrd="2" destOrd="0" presId="urn:microsoft.com/office/officeart/2005/8/layout/arrow2"/>
    <dgm:cxn modelId="{7D05FB28-5CCF-4DB3-BF18-B11D62B66DEC}" type="presParOf" srcId="{CA977622-5D5E-4C23-A6D4-08C373836E3E}" destId="{1DAD8E73-AC19-4537-B58E-387B32261134}" srcOrd="3" destOrd="0" presId="urn:microsoft.com/office/officeart/2005/8/layout/arrow2"/>
    <dgm:cxn modelId="{FA2E5598-A3FC-4570-BBC0-2AA9A66E1FBC}" type="presParOf" srcId="{CA977622-5D5E-4C23-A6D4-08C373836E3E}" destId="{4832E1E8-C7FF-493D-8C56-FC852AF86BFC}" srcOrd="4" destOrd="0" presId="urn:microsoft.com/office/officeart/2005/8/layout/arrow2"/>
    <dgm:cxn modelId="{2DC69BD2-4491-49D5-A8D9-69C631F1482E}" type="presParOf" srcId="{CA977622-5D5E-4C23-A6D4-08C373836E3E}" destId="{A8B273A8-2ACD-48B1-AE98-345EA613BD9D}" srcOrd="5" destOrd="0" presId="urn:microsoft.com/office/officeart/2005/8/layout/arrow2"/>
    <dgm:cxn modelId="{9414A241-6694-43E7-ABBD-B55EA7407A2A}" type="presParOf" srcId="{CA977622-5D5E-4C23-A6D4-08C373836E3E}" destId="{D4DAA35A-7499-4F03-87EE-4E6056B2FE4D}" srcOrd="6" destOrd="0" presId="urn:microsoft.com/office/officeart/2005/8/layout/arrow2"/>
    <dgm:cxn modelId="{63FBED9E-940E-432B-811D-4CAD2429F507}" type="presParOf" srcId="{CA977622-5D5E-4C23-A6D4-08C373836E3E}" destId="{226EB3EC-9750-4101-B596-C935ECE33401}" srcOrd="7" destOrd="0" presId="urn:microsoft.com/office/officeart/2005/8/layout/arrow2"/>
    <dgm:cxn modelId="{9963960B-1362-4229-B2C0-7D6967AAC10F}" type="presParOf" srcId="{CA977622-5D5E-4C23-A6D4-08C373836E3E}" destId="{1F233371-A7D3-41E4-8E15-FFF54190165D}" srcOrd="8" destOrd="0" presId="urn:microsoft.com/office/officeart/2005/8/layout/arrow2"/>
    <dgm:cxn modelId="{892F5C85-EA07-448D-A1AE-13F7C2905808}" type="presParOf" srcId="{CA977622-5D5E-4C23-A6D4-08C373836E3E}" destId="{81BF5929-4140-48B6-89E7-ACB805810F85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640BDE-C31B-4980-8F82-FD0AF42D0A19}" type="doc">
      <dgm:prSet loTypeId="urn:microsoft.com/office/officeart/2005/8/layout/hierarchy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9DB930-68C9-413D-8CD2-317F9286BE0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Algorithm Dialogs</a:t>
          </a:r>
          <a:br>
            <a:rPr lang="en-GB" dirty="0" smtClean="0"/>
          </a:br>
          <a:r>
            <a:rPr lang="en-GB" dirty="0" smtClean="0"/>
            <a:t>Custom Interfaces</a:t>
          </a:r>
          <a:br>
            <a:rPr lang="en-GB" dirty="0" smtClean="0"/>
          </a:br>
          <a:r>
            <a:rPr lang="en-GB" dirty="0" smtClean="0"/>
            <a:t>Custom Menus</a:t>
          </a:r>
          <a:endParaRPr lang="en-GB" dirty="0"/>
        </a:p>
      </dgm:t>
    </dgm:pt>
    <dgm:pt modelId="{68D0A2CD-5850-48C8-9773-ED4891512EA2}" type="parTrans" cxnId="{A2FBD364-ACFE-4288-AC8D-73B5C52ACA82}">
      <dgm:prSet/>
      <dgm:spPr/>
      <dgm:t>
        <a:bodyPr/>
        <a:lstStyle/>
        <a:p>
          <a:endParaRPr lang="en-GB"/>
        </a:p>
      </dgm:t>
    </dgm:pt>
    <dgm:pt modelId="{ABCBE327-8103-4047-8376-15070F0B9A4E}" type="sibTrans" cxnId="{A2FBD364-ACFE-4288-AC8D-73B5C52ACA82}">
      <dgm:prSet/>
      <dgm:spPr/>
      <dgm:t>
        <a:bodyPr/>
        <a:lstStyle/>
        <a:p>
          <a:endParaRPr lang="en-GB"/>
        </a:p>
      </dgm:t>
    </dgm:pt>
    <dgm:pt modelId="{1C1A3FB8-04D1-4F7D-900C-5C6197980F5D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Python scripts &amp; libraries</a:t>
          </a:r>
        </a:p>
        <a:p>
          <a:r>
            <a:rPr lang="en-GB" dirty="0" smtClean="0"/>
            <a:t>Workflow Algorithms</a:t>
          </a:r>
        </a:p>
        <a:p>
          <a:r>
            <a:rPr lang="en-GB" dirty="0" smtClean="0"/>
            <a:t>Algorithms</a:t>
          </a:r>
          <a:endParaRPr lang="en-GB" dirty="0"/>
        </a:p>
      </dgm:t>
    </dgm:pt>
    <dgm:pt modelId="{8F373124-B9F4-4BD5-AD90-A161CEFAD183}" type="parTrans" cxnId="{EF1A5834-DCD4-43F0-8B67-17DB9BE663A9}">
      <dgm:prSet/>
      <dgm:spPr/>
      <dgm:t>
        <a:bodyPr/>
        <a:lstStyle/>
        <a:p>
          <a:endParaRPr lang="en-GB"/>
        </a:p>
      </dgm:t>
    </dgm:pt>
    <dgm:pt modelId="{DD9D6C94-0BEF-42AA-97AE-BE12CA94BC1F}" type="sibTrans" cxnId="{EF1A5834-DCD4-43F0-8B67-17DB9BE663A9}">
      <dgm:prSet/>
      <dgm:spPr/>
      <dgm:t>
        <a:bodyPr/>
        <a:lstStyle/>
        <a:p>
          <a:endParaRPr lang="en-GB"/>
        </a:p>
      </dgm:t>
    </dgm:pt>
    <dgm:pt modelId="{7EA90CDF-47C7-47B9-91CF-BB62DC820BB0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Unit Conversions</a:t>
          </a:r>
          <a:endParaRPr lang="en-GB" dirty="0"/>
        </a:p>
      </dgm:t>
    </dgm:pt>
    <dgm:pt modelId="{A6A5E4AF-D774-4781-93F1-BE5DAB783F72}" type="parTrans" cxnId="{0735BE5D-4B4C-4684-9446-8EAC22485C0C}">
      <dgm:prSet/>
      <dgm:spPr/>
      <dgm:t>
        <a:bodyPr/>
        <a:lstStyle/>
        <a:p>
          <a:endParaRPr lang="en-GB"/>
        </a:p>
      </dgm:t>
    </dgm:pt>
    <dgm:pt modelId="{1E37BDDD-4B88-472A-A71D-F092FD351EF3}" type="sibTrans" cxnId="{0735BE5D-4B4C-4684-9446-8EAC22485C0C}">
      <dgm:prSet/>
      <dgm:spPr/>
      <dgm:t>
        <a:bodyPr/>
        <a:lstStyle/>
        <a:p>
          <a:endParaRPr lang="en-GB"/>
        </a:p>
      </dgm:t>
    </dgm:pt>
    <dgm:pt modelId="{88F232EF-CABB-4D65-8D7E-01000CB55B1E}">
      <dgm:prSet phldrT="[Text]"/>
      <dgm:spPr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Fit Functions</a:t>
          </a:r>
          <a:br>
            <a:rPr lang="en-GB" dirty="0" smtClean="0"/>
          </a:br>
          <a:r>
            <a:rPr lang="en-GB" dirty="0" smtClean="0"/>
            <a:t>Cost Models</a:t>
          </a:r>
          <a:br>
            <a:rPr lang="en-GB" dirty="0" smtClean="0"/>
          </a:br>
          <a:r>
            <a:rPr lang="en-GB" dirty="0" smtClean="0"/>
            <a:t>Constraints</a:t>
          </a:r>
          <a:br>
            <a:rPr lang="en-GB" dirty="0" smtClean="0"/>
          </a:br>
          <a:r>
            <a:rPr lang="en-GB" dirty="0" err="1" smtClean="0"/>
            <a:t>Minimizer</a:t>
          </a:r>
          <a:endParaRPr lang="en-GB" dirty="0"/>
        </a:p>
      </dgm:t>
    </dgm:pt>
    <dgm:pt modelId="{F12A6FC6-D639-4A10-B5D4-D26D202648D0}" type="parTrans" cxnId="{8DCB6BD5-360E-40E1-B299-6971558D7879}">
      <dgm:prSet/>
      <dgm:spPr/>
      <dgm:t>
        <a:bodyPr/>
        <a:lstStyle/>
        <a:p>
          <a:endParaRPr lang="en-GB"/>
        </a:p>
      </dgm:t>
    </dgm:pt>
    <dgm:pt modelId="{ECCE57B6-A2EF-4AC7-8AD1-F24FCDA96353}" type="sibTrans" cxnId="{8DCB6BD5-360E-40E1-B299-6971558D7879}">
      <dgm:prSet/>
      <dgm:spPr/>
      <dgm:t>
        <a:bodyPr/>
        <a:lstStyle/>
        <a:p>
          <a:endParaRPr lang="en-GB"/>
        </a:p>
      </dgm:t>
    </dgm:pt>
    <dgm:pt modelId="{08D55A82-BA13-40C3-A2F6-808B732DBE3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Workspaces</a:t>
          </a:r>
          <a:endParaRPr lang="en-GB" dirty="0"/>
        </a:p>
      </dgm:t>
    </dgm:pt>
    <dgm:pt modelId="{47C9A471-C102-42C8-9F4C-E75E1A217AD9}" type="parTrans" cxnId="{AA421EA1-0ECE-4EDE-9862-9107E9F16A48}">
      <dgm:prSet/>
      <dgm:spPr/>
      <dgm:t>
        <a:bodyPr/>
        <a:lstStyle/>
        <a:p>
          <a:endParaRPr lang="en-GB"/>
        </a:p>
      </dgm:t>
    </dgm:pt>
    <dgm:pt modelId="{2BBD5C8D-B6AB-45B1-9CDB-943853943DE2}" type="sibTrans" cxnId="{AA421EA1-0ECE-4EDE-9862-9107E9F16A48}">
      <dgm:prSet/>
      <dgm:spPr/>
      <dgm:t>
        <a:bodyPr/>
        <a:lstStyle/>
        <a:p>
          <a:endParaRPr lang="en-GB"/>
        </a:p>
      </dgm:t>
    </dgm:pt>
    <dgm:pt modelId="{3DC4AFAC-DF78-49C3-A43F-2ADB1DF42C68}">
      <dgm:prSet phldrT="[Text]"/>
      <dgm:spPr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Archive Searching</a:t>
          </a:r>
          <a:br>
            <a:rPr lang="en-GB" dirty="0" smtClean="0"/>
          </a:br>
          <a:r>
            <a:rPr lang="en-GB" dirty="0" err="1" smtClean="0"/>
            <a:t>LiveData</a:t>
          </a:r>
          <a:r>
            <a:rPr lang="en-GB" dirty="0" smtClean="0"/>
            <a:t> Listeners</a:t>
          </a:r>
          <a:br>
            <a:rPr lang="en-GB" dirty="0" smtClean="0"/>
          </a:br>
          <a:r>
            <a:rPr lang="en-GB" dirty="0" smtClean="0"/>
            <a:t>Data </a:t>
          </a:r>
          <a:r>
            <a:rPr lang="en-GB" dirty="0" err="1" smtClean="0"/>
            <a:t>Catalogs</a:t>
          </a:r>
          <a:endParaRPr lang="en-GB" dirty="0"/>
        </a:p>
      </dgm:t>
    </dgm:pt>
    <dgm:pt modelId="{44EC7277-F681-4A2D-BC90-31854ABF8BCB}" type="parTrans" cxnId="{5AB09813-67AE-42A3-ABED-3246AB531772}">
      <dgm:prSet/>
      <dgm:spPr/>
      <dgm:t>
        <a:bodyPr/>
        <a:lstStyle/>
        <a:p>
          <a:endParaRPr lang="en-GB"/>
        </a:p>
      </dgm:t>
    </dgm:pt>
    <dgm:pt modelId="{FAC6086E-FA05-42FE-A3FE-FD6C7DA80F87}" type="sibTrans" cxnId="{5AB09813-67AE-42A3-ABED-3246AB531772}">
      <dgm:prSet/>
      <dgm:spPr/>
      <dgm:t>
        <a:bodyPr/>
        <a:lstStyle/>
        <a:p>
          <a:endParaRPr lang="en-GB"/>
        </a:p>
      </dgm:t>
    </dgm:pt>
    <dgm:pt modelId="{9C8D0EC4-463C-4AB2-87E1-81EB11A4E71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GUI</a:t>
          </a:r>
          <a:endParaRPr lang="en-GB" dirty="0"/>
        </a:p>
      </dgm:t>
    </dgm:pt>
    <dgm:pt modelId="{A6BC0ED1-90B3-47CD-8CFB-B20672979705}" type="parTrans" cxnId="{DB7F0C51-6817-4936-80B9-EF90DCF4BB06}">
      <dgm:prSet/>
      <dgm:spPr/>
      <dgm:t>
        <a:bodyPr/>
        <a:lstStyle/>
        <a:p>
          <a:endParaRPr lang="en-GB"/>
        </a:p>
      </dgm:t>
    </dgm:pt>
    <dgm:pt modelId="{87E6480E-7D3B-4D25-901D-9AECCE6F571C}" type="sibTrans" cxnId="{DB7F0C51-6817-4936-80B9-EF90DCF4BB06}">
      <dgm:prSet/>
      <dgm:spPr/>
      <dgm:t>
        <a:bodyPr/>
        <a:lstStyle/>
        <a:p>
          <a:endParaRPr lang="en-GB"/>
        </a:p>
      </dgm:t>
    </dgm:pt>
    <dgm:pt modelId="{C6FF4F03-3ECE-4DFB-9CE7-24C05603E58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Framework</a:t>
          </a:r>
          <a:endParaRPr lang="en-GB" dirty="0"/>
        </a:p>
      </dgm:t>
    </dgm:pt>
    <dgm:pt modelId="{5A23C114-ABE2-45B1-A57B-88566AD6A226}" type="parTrans" cxnId="{20C186C3-26D2-44D4-861B-53E516EED45D}">
      <dgm:prSet/>
      <dgm:spPr/>
      <dgm:t>
        <a:bodyPr/>
        <a:lstStyle/>
        <a:p>
          <a:endParaRPr lang="en-GB"/>
        </a:p>
      </dgm:t>
    </dgm:pt>
    <dgm:pt modelId="{A668B125-8F73-464D-A5FE-5246A476D7EB}" type="sibTrans" cxnId="{20C186C3-26D2-44D4-861B-53E516EED45D}">
      <dgm:prSet/>
      <dgm:spPr/>
      <dgm:t>
        <a:bodyPr/>
        <a:lstStyle/>
        <a:p>
          <a:endParaRPr lang="en-GB"/>
        </a:p>
      </dgm:t>
    </dgm:pt>
    <dgm:pt modelId="{5273B896-91DB-46E8-8E1D-EA91FBC04F7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Utility</a:t>
          </a:r>
          <a:endParaRPr lang="en-GB" dirty="0"/>
        </a:p>
      </dgm:t>
    </dgm:pt>
    <dgm:pt modelId="{833BA169-7D94-4553-8F4B-81A4675A7737}" type="parTrans" cxnId="{0CCAA3BA-9C58-4B00-920A-5329C229471D}">
      <dgm:prSet/>
      <dgm:spPr/>
      <dgm:t>
        <a:bodyPr/>
        <a:lstStyle/>
        <a:p>
          <a:endParaRPr lang="en-GB"/>
        </a:p>
      </dgm:t>
    </dgm:pt>
    <dgm:pt modelId="{45FA6131-C235-46EC-8D91-F05CD05D50F6}" type="sibTrans" cxnId="{0CCAA3BA-9C58-4B00-920A-5329C229471D}">
      <dgm:prSet/>
      <dgm:spPr/>
      <dgm:t>
        <a:bodyPr/>
        <a:lstStyle/>
        <a:p>
          <a:endParaRPr lang="en-GB"/>
        </a:p>
      </dgm:t>
    </dgm:pt>
    <dgm:pt modelId="{28839A7B-F429-4E06-B0C0-EEE7A544FBFD}" type="pres">
      <dgm:prSet presAssocID="{11640BDE-C31B-4980-8F82-FD0AF42D0A1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52EAB01-D9AC-4D87-8422-D8A7A967D171}" type="pres">
      <dgm:prSet presAssocID="{9C8D0EC4-463C-4AB2-87E1-81EB11A4E712}" presName="vertOne" presStyleCnt="0"/>
      <dgm:spPr/>
    </dgm:pt>
    <dgm:pt modelId="{91699C2F-57D4-4534-A393-4F83B66AE76E}" type="pres">
      <dgm:prSet presAssocID="{9C8D0EC4-463C-4AB2-87E1-81EB11A4E712}" presName="txOne" presStyleLbl="node0" presStyleIdx="0" presStyleCnt="2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733F284-3637-40A3-B5E9-901068AE4FCB}" type="pres">
      <dgm:prSet presAssocID="{9C8D0EC4-463C-4AB2-87E1-81EB11A4E712}" presName="parTransOne" presStyleCnt="0"/>
      <dgm:spPr/>
    </dgm:pt>
    <dgm:pt modelId="{A78154B8-A63A-4B1F-AB9E-9A5C45E3C638}" type="pres">
      <dgm:prSet presAssocID="{9C8D0EC4-463C-4AB2-87E1-81EB11A4E712}" presName="horzOne" presStyleCnt="0"/>
      <dgm:spPr/>
    </dgm:pt>
    <dgm:pt modelId="{0827D89D-1E9F-4674-B57A-7E967C3177EA}" type="pres">
      <dgm:prSet presAssocID="{C6FF4F03-3ECE-4DFB-9CE7-24C05603E582}" presName="vertTwo" presStyleCnt="0"/>
      <dgm:spPr/>
    </dgm:pt>
    <dgm:pt modelId="{A3B8700C-7398-4AB7-BEA5-51CA46034818}" type="pres">
      <dgm:prSet presAssocID="{C6FF4F03-3ECE-4DFB-9CE7-24C05603E582}" presName="txTwo" presStyleLbl="node2" presStyleIdx="0" presStyleCnt="3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937A9E6-BC71-4A86-AE6E-D7E1B5349559}" type="pres">
      <dgm:prSet presAssocID="{C6FF4F03-3ECE-4DFB-9CE7-24C05603E582}" presName="parTransTwo" presStyleCnt="0"/>
      <dgm:spPr/>
    </dgm:pt>
    <dgm:pt modelId="{8CC7B835-4449-4447-B460-ABFCEA43F01B}" type="pres">
      <dgm:prSet presAssocID="{C6FF4F03-3ECE-4DFB-9CE7-24C05603E582}" presName="horzTwo" presStyleCnt="0"/>
      <dgm:spPr/>
    </dgm:pt>
    <dgm:pt modelId="{683682E8-1BDD-4086-8C19-C33A27C56964}" type="pres">
      <dgm:prSet presAssocID="{5273B896-91DB-46E8-8E1D-EA91FBC04F76}" presName="vertThree" presStyleCnt="0"/>
      <dgm:spPr/>
    </dgm:pt>
    <dgm:pt modelId="{D47D0F73-4893-46DD-B90C-CB71155E091A}" type="pres">
      <dgm:prSet presAssocID="{5273B896-91DB-46E8-8E1D-EA91FBC04F76}" presName="txThree" presStyleLbl="node3" presStyleIdx="0" presStyleCnt="4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FEDEE47-749D-474D-92BF-D2610604FCB8}" type="pres">
      <dgm:prSet presAssocID="{5273B896-91DB-46E8-8E1D-EA91FBC04F76}" presName="horzThree" presStyleCnt="0"/>
      <dgm:spPr/>
    </dgm:pt>
    <dgm:pt modelId="{83CA8541-E622-406B-BF12-5C451A107A3B}" type="pres">
      <dgm:prSet presAssocID="{87E6480E-7D3B-4D25-901D-9AECCE6F571C}" presName="sibSpaceOne" presStyleCnt="0"/>
      <dgm:spPr/>
    </dgm:pt>
    <dgm:pt modelId="{FA8F9C8F-EABA-468F-8595-544D77DA5FDE}" type="pres">
      <dgm:prSet presAssocID="{CD9DB930-68C9-413D-8CD2-317F9286BE00}" presName="vertOne" presStyleCnt="0"/>
      <dgm:spPr/>
    </dgm:pt>
    <dgm:pt modelId="{B41EE4E5-F6EE-4B30-81BE-5014888C56BA}" type="pres">
      <dgm:prSet presAssocID="{CD9DB930-68C9-413D-8CD2-317F9286BE00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C476851-B499-413E-B4EC-073DEDE23585}" type="pres">
      <dgm:prSet presAssocID="{CD9DB930-68C9-413D-8CD2-317F9286BE00}" presName="parTransOne" presStyleCnt="0"/>
      <dgm:spPr/>
    </dgm:pt>
    <dgm:pt modelId="{9B5B4FDC-4945-4854-8878-68229B87CB6F}" type="pres">
      <dgm:prSet presAssocID="{CD9DB930-68C9-413D-8CD2-317F9286BE00}" presName="horzOne" presStyleCnt="0"/>
      <dgm:spPr/>
    </dgm:pt>
    <dgm:pt modelId="{64FF1FC5-A4E9-46BA-908D-92498E8C8269}" type="pres">
      <dgm:prSet presAssocID="{1C1A3FB8-04D1-4F7D-900C-5C6197980F5D}" presName="vertTwo" presStyleCnt="0"/>
      <dgm:spPr/>
    </dgm:pt>
    <dgm:pt modelId="{EA6BC028-711E-4955-9CF3-1618B54B6669}" type="pres">
      <dgm:prSet presAssocID="{1C1A3FB8-04D1-4F7D-900C-5C6197980F5D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55CCDF-E613-4DD9-AC24-3D21F329E300}" type="pres">
      <dgm:prSet presAssocID="{1C1A3FB8-04D1-4F7D-900C-5C6197980F5D}" presName="parTransTwo" presStyleCnt="0"/>
      <dgm:spPr/>
    </dgm:pt>
    <dgm:pt modelId="{AFCFBD7E-A7EB-4509-B2AB-DE559BCE536E}" type="pres">
      <dgm:prSet presAssocID="{1C1A3FB8-04D1-4F7D-900C-5C6197980F5D}" presName="horzTwo" presStyleCnt="0"/>
      <dgm:spPr/>
    </dgm:pt>
    <dgm:pt modelId="{B2631602-D808-4E7E-9415-9843F92EAB53}" type="pres">
      <dgm:prSet presAssocID="{7EA90CDF-47C7-47B9-91CF-BB62DC820BB0}" presName="vertThree" presStyleCnt="0"/>
      <dgm:spPr/>
    </dgm:pt>
    <dgm:pt modelId="{DBC3689A-4277-4AC2-B3FE-7817816F98CA}" type="pres">
      <dgm:prSet presAssocID="{7EA90CDF-47C7-47B9-91CF-BB62DC820BB0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53C48A2-E0EE-481D-8F7F-91F03B112078}" type="pres">
      <dgm:prSet presAssocID="{7EA90CDF-47C7-47B9-91CF-BB62DC820BB0}" presName="horzThree" presStyleCnt="0"/>
      <dgm:spPr/>
    </dgm:pt>
    <dgm:pt modelId="{683E46C5-5CA4-49A0-B4F8-E80C2C6B1EC8}" type="pres">
      <dgm:prSet presAssocID="{1E37BDDD-4B88-472A-A71D-F092FD351EF3}" presName="sibSpaceThree" presStyleCnt="0"/>
      <dgm:spPr/>
    </dgm:pt>
    <dgm:pt modelId="{5AF6E28D-2545-4359-995B-EC77A9B1B030}" type="pres">
      <dgm:prSet presAssocID="{88F232EF-CABB-4D65-8D7E-01000CB55B1E}" presName="vertThree" presStyleCnt="0"/>
      <dgm:spPr/>
    </dgm:pt>
    <dgm:pt modelId="{05404C4A-A6EF-4479-B3AB-E6FCDD554C4E}" type="pres">
      <dgm:prSet presAssocID="{88F232EF-CABB-4D65-8D7E-01000CB55B1E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68E5E55-1705-4EEC-B35C-B9F2040C9017}" type="pres">
      <dgm:prSet presAssocID="{88F232EF-CABB-4D65-8D7E-01000CB55B1E}" presName="horzThree" presStyleCnt="0"/>
      <dgm:spPr/>
    </dgm:pt>
    <dgm:pt modelId="{159F5E32-83B7-4287-B856-EC08BAA2863B}" type="pres">
      <dgm:prSet presAssocID="{DD9D6C94-0BEF-42AA-97AE-BE12CA94BC1F}" presName="sibSpaceTwo" presStyleCnt="0"/>
      <dgm:spPr/>
    </dgm:pt>
    <dgm:pt modelId="{7C341D4E-86AF-43B0-A396-ED57FF6183AE}" type="pres">
      <dgm:prSet presAssocID="{08D55A82-BA13-40C3-A2F6-808B732DBE3E}" presName="vertTwo" presStyleCnt="0"/>
      <dgm:spPr/>
    </dgm:pt>
    <dgm:pt modelId="{3373E9BC-14B2-403C-A7C8-A8CFD0A0DEA6}" type="pres">
      <dgm:prSet presAssocID="{08D55A82-BA13-40C3-A2F6-808B732DBE3E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6F5C4A0-DDC6-4FDC-B0D3-82734A8FD4D1}" type="pres">
      <dgm:prSet presAssocID="{08D55A82-BA13-40C3-A2F6-808B732DBE3E}" presName="parTransTwo" presStyleCnt="0"/>
      <dgm:spPr/>
    </dgm:pt>
    <dgm:pt modelId="{787543F8-A93B-401D-89FE-E67A8ED37DCB}" type="pres">
      <dgm:prSet presAssocID="{08D55A82-BA13-40C3-A2F6-808B732DBE3E}" presName="horzTwo" presStyleCnt="0"/>
      <dgm:spPr/>
    </dgm:pt>
    <dgm:pt modelId="{F3AB5FC0-E623-42CA-9BBB-4505A40C6ECA}" type="pres">
      <dgm:prSet presAssocID="{3DC4AFAC-DF78-49C3-A43F-2ADB1DF42C68}" presName="vertThree" presStyleCnt="0"/>
      <dgm:spPr/>
    </dgm:pt>
    <dgm:pt modelId="{ABF3A06B-AE8A-4E63-87AC-4AC7C9DFE7D3}" type="pres">
      <dgm:prSet presAssocID="{3DC4AFAC-DF78-49C3-A43F-2ADB1DF42C6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50BE13-E810-48E4-8B61-0CD11C3DBA31}" type="pres">
      <dgm:prSet presAssocID="{3DC4AFAC-DF78-49C3-A43F-2ADB1DF42C68}" presName="horzThree" presStyleCnt="0"/>
      <dgm:spPr/>
    </dgm:pt>
  </dgm:ptLst>
  <dgm:cxnLst>
    <dgm:cxn modelId="{DAE81C89-B62C-4F5A-8B99-3AC1555C4A4F}" type="presOf" srcId="{88F232EF-CABB-4D65-8D7E-01000CB55B1E}" destId="{05404C4A-A6EF-4479-B3AB-E6FCDD554C4E}" srcOrd="0" destOrd="0" presId="urn:microsoft.com/office/officeart/2005/8/layout/hierarchy4"/>
    <dgm:cxn modelId="{0CCAA3BA-9C58-4B00-920A-5329C229471D}" srcId="{C6FF4F03-3ECE-4DFB-9CE7-24C05603E582}" destId="{5273B896-91DB-46E8-8E1D-EA91FBC04F76}" srcOrd="0" destOrd="0" parTransId="{833BA169-7D94-4553-8F4B-81A4675A7737}" sibTransId="{45FA6131-C235-46EC-8D91-F05CD05D50F6}"/>
    <dgm:cxn modelId="{A2FBD364-ACFE-4288-AC8D-73B5C52ACA82}" srcId="{11640BDE-C31B-4980-8F82-FD0AF42D0A19}" destId="{CD9DB930-68C9-413D-8CD2-317F9286BE00}" srcOrd="1" destOrd="0" parTransId="{68D0A2CD-5850-48C8-9773-ED4891512EA2}" sibTransId="{ABCBE327-8103-4047-8376-15070F0B9A4E}"/>
    <dgm:cxn modelId="{D916EC80-34B5-4895-AF59-9E5AACBC9B55}" type="presOf" srcId="{11640BDE-C31B-4980-8F82-FD0AF42D0A19}" destId="{28839A7B-F429-4E06-B0C0-EEE7A544FBFD}" srcOrd="0" destOrd="0" presId="urn:microsoft.com/office/officeart/2005/8/layout/hierarchy4"/>
    <dgm:cxn modelId="{E01E0497-235E-444F-B22C-654AD10B9EBE}" type="presOf" srcId="{08D55A82-BA13-40C3-A2F6-808B732DBE3E}" destId="{3373E9BC-14B2-403C-A7C8-A8CFD0A0DEA6}" srcOrd="0" destOrd="0" presId="urn:microsoft.com/office/officeart/2005/8/layout/hierarchy4"/>
    <dgm:cxn modelId="{70466DBE-B3EA-4780-8B77-E3474525125E}" type="presOf" srcId="{9C8D0EC4-463C-4AB2-87E1-81EB11A4E712}" destId="{91699C2F-57D4-4534-A393-4F83B66AE76E}" srcOrd="0" destOrd="0" presId="urn:microsoft.com/office/officeart/2005/8/layout/hierarchy4"/>
    <dgm:cxn modelId="{20C186C3-26D2-44D4-861B-53E516EED45D}" srcId="{9C8D0EC4-463C-4AB2-87E1-81EB11A4E712}" destId="{C6FF4F03-3ECE-4DFB-9CE7-24C05603E582}" srcOrd="0" destOrd="0" parTransId="{5A23C114-ABE2-45B1-A57B-88566AD6A226}" sibTransId="{A668B125-8F73-464D-A5FE-5246A476D7EB}"/>
    <dgm:cxn modelId="{D90D1CA7-DCB7-4E13-99C5-4677EA0B1505}" type="presOf" srcId="{5273B896-91DB-46E8-8E1D-EA91FBC04F76}" destId="{D47D0F73-4893-46DD-B90C-CB71155E091A}" srcOrd="0" destOrd="0" presId="urn:microsoft.com/office/officeart/2005/8/layout/hierarchy4"/>
    <dgm:cxn modelId="{AA421EA1-0ECE-4EDE-9862-9107E9F16A48}" srcId="{CD9DB930-68C9-413D-8CD2-317F9286BE00}" destId="{08D55A82-BA13-40C3-A2F6-808B732DBE3E}" srcOrd="1" destOrd="0" parTransId="{47C9A471-C102-42C8-9F4C-E75E1A217AD9}" sibTransId="{2BBD5C8D-B6AB-45B1-9CDB-943853943DE2}"/>
    <dgm:cxn modelId="{DB7F0C51-6817-4936-80B9-EF90DCF4BB06}" srcId="{11640BDE-C31B-4980-8F82-FD0AF42D0A19}" destId="{9C8D0EC4-463C-4AB2-87E1-81EB11A4E712}" srcOrd="0" destOrd="0" parTransId="{A6BC0ED1-90B3-47CD-8CFB-B20672979705}" sibTransId="{87E6480E-7D3B-4D25-901D-9AECCE6F571C}"/>
    <dgm:cxn modelId="{7D7FC592-C057-4AB0-AB2D-A0A46D6D2858}" type="presOf" srcId="{CD9DB930-68C9-413D-8CD2-317F9286BE00}" destId="{B41EE4E5-F6EE-4B30-81BE-5014888C56BA}" srcOrd="0" destOrd="0" presId="urn:microsoft.com/office/officeart/2005/8/layout/hierarchy4"/>
    <dgm:cxn modelId="{0735BE5D-4B4C-4684-9446-8EAC22485C0C}" srcId="{1C1A3FB8-04D1-4F7D-900C-5C6197980F5D}" destId="{7EA90CDF-47C7-47B9-91CF-BB62DC820BB0}" srcOrd="0" destOrd="0" parTransId="{A6A5E4AF-D774-4781-93F1-BE5DAB783F72}" sibTransId="{1E37BDDD-4B88-472A-A71D-F092FD351EF3}"/>
    <dgm:cxn modelId="{5AB09813-67AE-42A3-ABED-3246AB531772}" srcId="{08D55A82-BA13-40C3-A2F6-808B732DBE3E}" destId="{3DC4AFAC-DF78-49C3-A43F-2ADB1DF42C68}" srcOrd="0" destOrd="0" parTransId="{44EC7277-F681-4A2D-BC90-31854ABF8BCB}" sibTransId="{FAC6086E-FA05-42FE-A3FE-FD6C7DA80F87}"/>
    <dgm:cxn modelId="{EAE61373-F228-4FDB-B912-AD0A47C93731}" type="presOf" srcId="{7EA90CDF-47C7-47B9-91CF-BB62DC820BB0}" destId="{DBC3689A-4277-4AC2-B3FE-7817816F98CA}" srcOrd="0" destOrd="0" presId="urn:microsoft.com/office/officeart/2005/8/layout/hierarchy4"/>
    <dgm:cxn modelId="{D1C685BA-EBFD-4227-A98C-5355A7ED943B}" type="presOf" srcId="{3DC4AFAC-DF78-49C3-A43F-2ADB1DF42C68}" destId="{ABF3A06B-AE8A-4E63-87AC-4AC7C9DFE7D3}" srcOrd="0" destOrd="0" presId="urn:microsoft.com/office/officeart/2005/8/layout/hierarchy4"/>
    <dgm:cxn modelId="{4F055EEB-CDD8-41B0-BFA2-639F67DEC20B}" type="presOf" srcId="{C6FF4F03-3ECE-4DFB-9CE7-24C05603E582}" destId="{A3B8700C-7398-4AB7-BEA5-51CA46034818}" srcOrd="0" destOrd="0" presId="urn:microsoft.com/office/officeart/2005/8/layout/hierarchy4"/>
    <dgm:cxn modelId="{EF1A5834-DCD4-43F0-8B67-17DB9BE663A9}" srcId="{CD9DB930-68C9-413D-8CD2-317F9286BE00}" destId="{1C1A3FB8-04D1-4F7D-900C-5C6197980F5D}" srcOrd="0" destOrd="0" parTransId="{8F373124-B9F4-4BD5-AD90-A161CEFAD183}" sibTransId="{DD9D6C94-0BEF-42AA-97AE-BE12CA94BC1F}"/>
    <dgm:cxn modelId="{8DCB6BD5-360E-40E1-B299-6971558D7879}" srcId="{1C1A3FB8-04D1-4F7D-900C-5C6197980F5D}" destId="{88F232EF-CABB-4D65-8D7E-01000CB55B1E}" srcOrd="1" destOrd="0" parTransId="{F12A6FC6-D639-4A10-B5D4-D26D202648D0}" sibTransId="{ECCE57B6-A2EF-4AC7-8AD1-F24FCDA96353}"/>
    <dgm:cxn modelId="{C44688ED-B0C2-403C-B13B-CAB2493EA53C}" type="presOf" srcId="{1C1A3FB8-04D1-4F7D-900C-5C6197980F5D}" destId="{EA6BC028-711E-4955-9CF3-1618B54B6669}" srcOrd="0" destOrd="0" presId="urn:microsoft.com/office/officeart/2005/8/layout/hierarchy4"/>
    <dgm:cxn modelId="{8C9C13FE-CDBB-4D62-8A04-789D911C5DC3}" type="presParOf" srcId="{28839A7B-F429-4E06-B0C0-EEE7A544FBFD}" destId="{052EAB01-D9AC-4D87-8422-D8A7A967D171}" srcOrd="0" destOrd="0" presId="urn:microsoft.com/office/officeart/2005/8/layout/hierarchy4"/>
    <dgm:cxn modelId="{A111CD63-7A50-4C92-AB5E-AB2879C36E4A}" type="presParOf" srcId="{052EAB01-D9AC-4D87-8422-D8A7A967D171}" destId="{91699C2F-57D4-4534-A393-4F83B66AE76E}" srcOrd="0" destOrd="0" presId="urn:microsoft.com/office/officeart/2005/8/layout/hierarchy4"/>
    <dgm:cxn modelId="{81C7D5C5-7B58-4960-B37E-479227F7A6F9}" type="presParOf" srcId="{052EAB01-D9AC-4D87-8422-D8A7A967D171}" destId="{E733F284-3637-40A3-B5E9-901068AE4FCB}" srcOrd="1" destOrd="0" presId="urn:microsoft.com/office/officeart/2005/8/layout/hierarchy4"/>
    <dgm:cxn modelId="{E462CCBC-39D1-49C0-AA00-223FB6764E5D}" type="presParOf" srcId="{052EAB01-D9AC-4D87-8422-D8A7A967D171}" destId="{A78154B8-A63A-4B1F-AB9E-9A5C45E3C638}" srcOrd="2" destOrd="0" presId="urn:microsoft.com/office/officeart/2005/8/layout/hierarchy4"/>
    <dgm:cxn modelId="{A0C0BCB0-9D0F-4A5F-B0E8-AB40B45E2E38}" type="presParOf" srcId="{A78154B8-A63A-4B1F-AB9E-9A5C45E3C638}" destId="{0827D89D-1E9F-4674-B57A-7E967C3177EA}" srcOrd="0" destOrd="0" presId="urn:microsoft.com/office/officeart/2005/8/layout/hierarchy4"/>
    <dgm:cxn modelId="{3B12ABEF-F021-4873-A9B8-5A437841CF24}" type="presParOf" srcId="{0827D89D-1E9F-4674-B57A-7E967C3177EA}" destId="{A3B8700C-7398-4AB7-BEA5-51CA46034818}" srcOrd="0" destOrd="0" presId="urn:microsoft.com/office/officeart/2005/8/layout/hierarchy4"/>
    <dgm:cxn modelId="{1095D70C-4EEF-42DA-B1F8-8DA7347923C8}" type="presParOf" srcId="{0827D89D-1E9F-4674-B57A-7E967C3177EA}" destId="{6937A9E6-BC71-4A86-AE6E-D7E1B5349559}" srcOrd="1" destOrd="0" presId="urn:microsoft.com/office/officeart/2005/8/layout/hierarchy4"/>
    <dgm:cxn modelId="{CC26AC55-0B9B-4784-AD7A-7B531CEF78B2}" type="presParOf" srcId="{0827D89D-1E9F-4674-B57A-7E967C3177EA}" destId="{8CC7B835-4449-4447-B460-ABFCEA43F01B}" srcOrd="2" destOrd="0" presId="urn:microsoft.com/office/officeart/2005/8/layout/hierarchy4"/>
    <dgm:cxn modelId="{9A98C20C-2F89-48B6-BD99-DF511A09C37D}" type="presParOf" srcId="{8CC7B835-4449-4447-B460-ABFCEA43F01B}" destId="{683682E8-1BDD-4086-8C19-C33A27C56964}" srcOrd="0" destOrd="0" presId="urn:microsoft.com/office/officeart/2005/8/layout/hierarchy4"/>
    <dgm:cxn modelId="{432FD14F-970D-4764-9418-533119FDC61A}" type="presParOf" srcId="{683682E8-1BDD-4086-8C19-C33A27C56964}" destId="{D47D0F73-4893-46DD-B90C-CB71155E091A}" srcOrd="0" destOrd="0" presId="urn:microsoft.com/office/officeart/2005/8/layout/hierarchy4"/>
    <dgm:cxn modelId="{61A22B39-E1A3-4E59-9116-E7C3A79FC3F0}" type="presParOf" srcId="{683682E8-1BDD-4086-8C19-C33A27C56964}" destId="{2FEDEE47-749D-474D-92BF-D2610604FCB8}" srcOrd="1" destOrd="0" presId="urn:microsoft.com/office/officeart/2005/8/layout/hierarchy4"/>
    <dgm:cxn modelId="{0810911F-C3CD-4AB7-A8A6-2AADDD18D733}" type="presParOf" srcId="{28839A7B-F429-4E06-B0C0-EEE7A544FBFD}" destId="{83CA8541-E622-406B-BF12-5C451A107A3B}" srcOrd="1" destOrd="0" presId="urn:microsoft.com/office/officeart/2005/8/layout/hierarchy4"/>
    <dgm:cxn modelId="{4F647A8A-DBDF-4923-9D7D-AD24EB6A6AD3}" type="presParOf" srcId="{28839A7B-F429-4E06-B0C0-EEE7A544FBFD}" destId="{FA8F9C8F-EABA-468F-8595-544D77DA5FDE}" srcOrd="2" destOrd="0" presId="urn:microsoft.com/office/officeart/2005/8/layout/hierarchy4"/>
    <dgm:cxn modelId="{5BD1C738-104B-44E3-B88A-2297BE9CF79C}" type="presParOf" srcId="{FA8F9C8F-EABA-468F-8595-544D77DA5FDE}" destId="{B41EE4E5-F6EE-4B30-81BE-5014888C56BA}" srcOrd="0" destOrd="0" presId="urn:microsoft.com/office/officeart/2005/8/layout/hierarchy4"/>
    <dgm:cxn modelId="{24D97E6D-D36B-4DAE-9FD2-F01070FCC02C}" type="presParOf" srcId="{FA8F9C8F-EABA-468F-8595-544D77DA5FDE}" destId="{FC476851-B499-413E-B4EC-073DEDE23585}" srcOrd="1" destOrd="0" presId="urn:microsoft.com/office/officeart/2005/8/layout/hierarchy4"/>
    <dgm:cxn modelId="{63068F35-C670-4323-A9DE-7B2D42E5BC0D}" type="presParOf" srcId="{FA8F9C8F-EABA-468F-8595-544D77DA5FDE}" destId="{9B5B4FDC-4945-4854-8878-68229B87CB6F}" srcOrd="2" destOrd="0" presId="urn:microsoft.com/office/officeart/2005/8/layout/hierarchy4"/>
    <dgm:cxn modelId="{889EEF1B-D8A0-4673-B080-8A4EA6EF6697}" type="presParOf" srcId="{9B5B4FDC-4945-4854-8878-68229B87CB6F}" destId="{64FF1FC5-A4E9-46BA-908D-92498E8C8269}" srcOrd="0" destOrd="0" presId="urn:microsoft.com/office/officeart/2005/8/layout/hierarchy4"/>
    <dgm:cxn modelId="{9C677EC7-F76C-499D-ABF7-B641E7833851}" type="presParOf" srcId="{64FF1FC5-A4E9-46BA-908D-92498E8C8269}" destId="{EA6BC028-711E-4955-9CF3-1618B54B6669}" srcOrd="0" destOrd="0" presId="urn:microsoft.com/office/officeart/2005/8/layout/hierarchy4"/>
    <dgm:cxn modelId="{E4B01C6E-4A64-4C87-BBAE-CD585977203F}" type="presParOf" srcId="{64FF1FC5-A4E9-46BA-908D-92498E8C8269}" destId="{D455CCDF-E613-4DD9-AC24-3D21F329E300}" srcOrd="1" destOrd="0" presId="urn:microsoft.com/office/officeart/2005/8/layout/hierarchy4"/>
    <dgm:cxn modelId="{508AD5B3-B5D5-49DC-89C3-CA1DB90EFF49}" type="presParOf" srcId="{64FF1FC5-A4E9-46BA-908D-92498E8C8269}" destId="{AFCFBD7E-A7EB-4509-B2AB-DE559BCE536E}" srcOrd="2" destOrd="0" presId="urn:microsoft.com/office/officeart/2005/8/layout/hierarchy4"/>
    <dgm:cxn modelId="{10FA4FE4-7F3C-43D8-8380-E693866C643F}" type="presParOf" srcId="{AFCFBD7E-A7EB-4509-B2AB-DE559BCE536E}" destId="{B2631602-D808-4E7E-9415-9843F92EAB53}" srcOrd="0" destOrd="0" presId="urn:microsoft.com/office/officeart/2005/8/layout/hierarchy4"/>
    <dgm:cxn modelId="{1614E51A-1750-44F4-BFDD-96E6BDFBDB14}" type="presParOf" srcId="{B2631602-D808-4E7E-9415-9843F92EAB53}" destId="{DBC3689A-4277-4AC2-B3FE-7817816F98CA}" srcOrd="0" destOrd="0" presId="urn:microsoft.com/office/officeart/2005/8/layout/hierarchy4"/>
    <dgm:cxn modelId="{56E1E175-C6BD-4A66-BD3C-218C376137CE}" type="presParOf" srcId="{B2631602-D808-4E7E-9415-9843F92EAB53}" destId="{253C48A2-E0EE-481D-8F7F-91F03B112078}" srcOrd="1" destOrd="0" presId="urn:microsoft.com/office/officeart/2005/8/layout/hierarchy4"/>
    <dgm:cxn modelId="{F5D55204-9F5E-42D6-BCB4-ACB13302AF1D}" type="presParOf" srcId="{AFCFBD7E-A7EB-4509-B2AB-DE559BCE536E}" destId="{683E46C5-5CA4-49A0-B4F8-E80C2C6B1EC8}" srcOrd="1" destOrd="0" presId="urn:microsoft.com/office/officeart/2005/8/layout/hierarchy4"/>
    <dgm:cxn modelId="{8CAC46BC-3BA6-4BEF-BC77-53FDF2A0F4C9}" type="presParOf" srcId="{AFCFBD7E-A7EB-4509-B2AB-DE559BCE536E}" destId="{5AF6E28D-2545-4359-995B-EC77A9B1B030}" srcOrd="2" destOrd="0" presId="urn:microsoft.com/office/officeart/2005/8/layout/hierarchy4"/>
    <dgm:cxn modelId="{E495C865-48B7-41E4-8357-E35F38CED5C5}" type="presParOf" srcId="{5AF6E28D-2545-4359-995B-EC77A9B1B030}" destId="{05404C4A-A6EF-4479-B3AB-E6FCDD554C4E}" srcOrd="0" destOrd="0" presId="urn:microsoft.com/office/officeart/2005/8/layout/hierarchy4"/>
    <dgm:cxn modelId="{D2861887-4A29-4521-B794-413D21D2B2E3}" type="presParOf" srcId="{5AF6E28D-2545-4359-995B-EC77A9B1B030}" destId="{968E5E55-1705-4EEC-B35C-B9F2040C9017}" srcOrd="1" destOrd="0" presId="urn:microsoft.com/office/officeart/2005/8/layout/hierarchy4"/>
    <dgm:cxn modelId="{F42E3F08-5756-4BC8-A096-9655D19EC601}" type="presParOf" srcId="{9B5B4FDC-4945-4854-8878-68229B87CB6F}" destId="{159F5E32-83B7-4287-B856-EC08BAA2863B}" srcOrd="1" destOrd="0" presId="urn:microsoft.com/office/officeart/2005/8/layout/hierarchy4"/>
    <dgm:cxn modelId="{FF3433AB-2053-451D-97D4-DF69E4FE3BE4}" type="presParOf" srcId="{9B5B4FDC-4945-4854-8878-68229B87CB6F}" destId="{7C341D4E-86AF-43B0-A396-ED57FF6183AE}" srcOrd="2" destOrd="0" presId="urn:microsoft.com/office/officeart/2005/8/layout/hierarchy4"/>
    <dgm:cxn modelId="{6F7BA205-BF82-42A1-88D2-8F869477CC0A}" type="presParOf" srcId="{7C341D4E-86AF-43B0-A396-ED57FF6183AE}" destId="{3373E9BC-14B2-403C-A7C8-A8CFD0A0DEA6}" srcOrd="0" destOrd="0" presId="urn:microsoft.com/office/officeart/2005/8/layout/hierarchy4"/>
    <dgm:cxn modelId="{D5BC0C35-2CF1-4DF7-A210-4600A468507B}" type="presParOf" srcId="{7C341D4E-86AF-43B0-A396-ED57FF6183AE}" destId="{A6F5C4A0-DDC6-4FDC-B0D3-82734A8FD4D1}" srcOrd="1" destOrd="0" presId="urn:microsoft.com/office/officeart/2005/8/layout/hierarchy4"/>
    <dgm:cxn modelId="{8E391BB9-79B4-4833-A7CD-DCE3C7BEB6AB}" type="presParOf" srcId="{7C341D4E-86AF-43B0-A396-ED57FF6183AE}" destId="{787543F8-A93B-401D-89FE-E67A8ED37DCB}" srcOrd="2" destOrd="0" presId="urn:microsoft.com/office/officeart/2005/8/layout/hierarchy4"/>
    <dgm:cxn modelId="{445BBC1A-7D3C-46F2-9752-FEB17894FCAE}" type="presParOf" srcId="{787543F8-A93B-401D-89FE-E67A8ED37DCB}" destId="{F3AB5FC0-E623-42CA-9BBB-4505A40C6ECA}" srcOrd="0" destOrd="0" presId="urn:microsoft.com/office/officeart/2005/8/layout/hierarchy4"/>
    <dgm:cxn modelId="{819061D0-E1E6-473E-8D0F-476946C35ACF}" type="presParOf" srcId="{F3AB5FC0-E623-42CA-9BBB-4505A40C6ECA}" destId="{ABF3A06B-AE8A-4E63-87AC-4AC7C9DFE7D3}" srcOrd="0" destOrd="0" presId="urn:microsoft.com/office/officeart/2005/8/layout/hierarchy4"/>
    <dgm:cxn modelId="{1C50A6BC-AF22-4473-ABB4-235975483E58}" type="presParOf" srcId="{F3AB5FC0-E623-42CA-9BBB-4505A40C6ECA}" destId="{E050BE13-E810-48E4-8B61-0CD11C3DBA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71445A-0112-4462-BA6C-645BFCB5AE4E}" type="doc">
      <dgm:prSet loTypeId="urn:microsoft.com/office/officeart/2005/8/layout/hProcess9" loCatId="process" qsTypeId="urn:microsoft.com/office/officeart/2005/8/quickstyle/3d1" qsCatId="3D" csTypeId="urn:microsoft.com/office/officeart/2005/8/colors/accent0_2" csCatId="mainScheme" phldr="1"/>
      <dgm:spPr/>
    </dgm:pt>
    <dgm:pt modelId="{BD670FAB-1ED4-46D5-81BB-1A7534C47149}">
      <dgm:prSet phldrT="[Text]"/>
      <dgm:spPr/>
      <dgm:t>
        <a:bodyPr/>
        <a:lstStyle/>
        <a:p>
          <a:r>
            <a:rPr lang="en-GB" dirty="0" smtClean="0"/>
            <a:t>March 2009</a:t>
          </a:r>
          <a:endParaRPr lang="en-GB" dirty="0"/>
        </a:p>
      </dgm:t>
    </dgm:pt>
    <dgm:pt modelId="{8CA0479A-0FB6-45BA-AD46-8795BDBB9BA5}" type="parTrans" cxnId="{ABE0FB6A-F901-4B9E-84EB-7DD1642351D8}">
      <dgm:prSet/>
      <dgm:spPr/>
      <dgm:t>
        <a:bodyPr/>
        <a:lstStyle/>
        <a:p>
          <a:endParaRPr lang="en-GB"/>
        </a:p>
      </dgm:t>
    </dgm:pt>
    <dgm:pt modelId="{1296FC9A-3F81-4E8B-81AC-780C388A260F}" type="sibTrans" cxnId="{ABE0FB6A-F901-4B9E-84EB-7DD1642351D8}">
      <dgm:prSet/>
      <dgm:spPr/>
      <dgm:t>
        <a:bodyPr/>
        <a:lstStyle/>
        <a:p>
          <a:endParaRPr lang="en-GB"/>
        </a:p>
      </dgm:t>
    </dgm:pt>
    <dgm:pt modelId="{8D58E74B-43BE-4A86-8AE1-0D06F9B253F9}">
      <dgm:prSet/>
      <dgm:spPr/>
      <dgm:t>
        <a:bodyPr/>
        <a:lstStyle/>
        <a:p>
          <a:r>
            <a:rPr lang="en-GB" dirty="0" smtClean="0"/>
            <a:t>Oct 2009</a:t>
          </a:r>
          <a:endParaRPr lang="en-GB" dirty="0"/>
        </a:p>
      </dgm:t>
    </dgm:pt>
    <dgm:pt modelId="{79C44E9F-B2EC-4FE5-86C4-2E26DB20D0C6}" type="parTrans" cxnId="{BAB9D0D2-3387-456D-BDA4-0AC77109D57B}">
      <dgm:prSet/>
      <dgm:spPr/>
      <dgm:t>
        <a:bodyPr/>
        <a:lstStyle/>
        <a:p>
          <a:endParaRPr lang="en-GB"/>
        </a:p>
      </dgm:t>
    </dgm:pt>
    <dgm:pt modelId="{27EAF263-26AB-4DE8-8161-8B9A46972D6C}" type="sibTrans" cxnId="{BAB9D0D2-3387-456D-BDA4-0AC77109D57B}">
      <dgm:prSet/>
      <dgm:spPr/>
      <dgm:t>
        <a:bodyPr/>
        <a:lstStyle/>
        <a:p>
          <a:endParaRPr lang="en-GB"/>
        </a:p>
      </dgm:t>
    </dgm:pt>
    <dgm:pt modelId="{5C46E7A2-DBC9-413F-AC02-ADD219E5A15B}">
      <dgm:prSet/>
      <dgm:spPr/>
      <dgm:t>
        <a:bodyPr/>
        <a:lstStyle/>
        <a:p>
          <a:r>
            <a:rPr lang="en-GB" dirty="0" smtClean="0"/>
            <a:t>Jan 2010</a:t>
          </a:r>
          <a:endParaRPr lang="en-GB" dirty="0"/>
        </a:p>
      </dgm:t>
    </dgm:pt>
    <dgm:pt modelId="{AEDF2861-15D9-4C31-A16F-A19A0AA4458C}" type="parTrans" cxnId="{9C120DC9-C93D-47E0-BDDF-2C78CB8126DA}">
      <dgm:prSet/>
      <dgm:spPr/>
      <dgm:t>
        <a:bodyPr/>
        <a:lstStyle/>
        <a:p>
          <a:endParaRPr lang="en-GB"/>
        </a:p>
      </dgm:t>
    </dgm:pt>
    <dgm:pt modelId="{2B9B8437-384B-4E79-91FA-2F90D592B6EA}" type="sibTrans" cxnId="{9C120DC9-C93D-47E0-BDDF-2C78CB8126DA}">
      <dgm:prSet/>
      <dgm:spPr/>
      <dgm:t>
        <a:bodyPr/>
        <a:lstStyle/>
        <a:p>
          <a:endParaRPr lang="en-GB"/>
        </a:p>
      </dgm:t>
    </dgm:pt>
    <dgm:pt modelId="{BD1C9BC6-64D7-4583-A4DF-E15E7D9424E4}">
      <dgm:prSet/>
      <dgm:spPr/>
      <dgm:t>
        <a:bodyPr/>
        <a:lstStyle/>
        <a:p>
          <a:r>
            <a:rPr lang="en-GB" dirty="0" smtClean="0"/>
            <a:t>Apr 2010</a:t>
          </a:r>
          <a:endParaRPr lang="en-GB" dirty="0"/>
        </a:p>
      </dgm:t>
    </dgm:pt>
    <dgm:pt modelId="{CFCB9287-4168-4256-80FE-5B9894E4941F}" type="parTrans" cxnId="{A7298F94-C855-49F1-84F4-68F70581B463}">
      <dgm:prSet/>
      <dgm:spPr/>
      <dgm:t>
        <a:bodyPr/>
        <a:lstStyle/>
        <a:p>
          <a:endParaRPr lang="en-GB"/>
        </a:p>
      </dgm:t>
    </dgm:pt>
    <dgm:pt modelId="{D81A9CB6-4A40-4D0E-BF79-95368B9FF6AE}" type="sibTrans" cxnId="{A7298F94-C855-49F1-84F4-68F70581B463}">
      <dgm:prSet/>
      <dgm:spPr/>
      <dgm:t>
        <a:bodyPr/>
        <a:lstStyle/>
        <a:p>
          <a:endParaRPr lang="en-GB"/>
        </a:p>
      </dgm:t>
    </dgm:pt>
    <dgm:pt modelId="{7DE1CC94-CFA7-4F9C-8319-85F69C5C2D02}">
      <dgm:prSet/>
      <dgm:spPr/>
      <dgm:t>
        <a:bodyPr/>
        <a:lstStyle/>
        <a:p>
          <a:r>
            <a:rPr lang="en-GB" dirty="0" smtClean="0"/>
            <a:t>May 2010</a:t>
          </a:r>
          <a:endParaRPr lang="en-GB" dirty="0"/>
        </a:p>
      </dgm:t>
    </dgm:pt>
    <dgm:pt modelId="{EAF9D50C-ACF2-4BCB-884C-D53B7F4CC795}" type="parTrans" cxnId="{08B6A982-5234-4EDA-A86F-F820FABFA2E0}">
      <dgm:prSet/>
      <dgm:spPr/>
      <dgm:t>
        <a:bodyPr/>
        <a:lstStyle/>
        <a:p>
          <a:endParaRPr lang="en-GB"/>
        </a:p>
      </dgm:t>
    </dgm:pt>
    <dgm:pt modelId="{9721A57E-FCB0-4595-8363-ADB4C96A345D}" type="sibTrans" cxnId="{08B6A982-5234-4EDA-A86F-F820FABFA2E0}">
      <dgm:prSet/>
      <dgm:spPr/>
      <dgm:t>
        <a:bodyPr/>
        <a:lstStyle/>
        <a:p>
          <a:endParaRPr lang="en-GB"/>
        </a:p>
      </dgm:t>
    </dgm:pt>
    <dgm:pt modelId="{0D7DF160-C258-43DE-A771-D0CDC6A9E59E}">
      <dgm:prSet/>
      <dgm:spPr/>
      <dgm:t>
        <a:bodyPr/>
        <a:lstStyle/>
        <a:p>
          <a:r>
            <a:rPr lang="en-GB" dirty="0" smtClean="0"/>
            <a:t>Aug 2010</a:t>
          </a:r>
          <a:endParaRPr lang="en-GB" dirty="0"/>
        </a:p>
      </dgm:t>
    </dgm:pt>
    <dgm:pt modelId="{0C5F6E6A-0C52-4A34-A5BB-EC78C6B20B9E}" type="parTrans" cxnId="{9DCF79B8-A0F5-437A-B870-90965E3D04CF}">
      <dgm:prSet/>
      <dgm:spPr/>
      <dgm:t>
        <a:bodyPr/>
        <a:lstStyle/>
        <a:p>
          <a:endParaRPr lang="en-GB"/>
        </a:p>
      </dgm:t>
    </dgm:pt>
    <dgm:pt modelId="{EA1558F2-BFF6-4AD1-A5DA-52E1BBA81147}" type="sibTrans" cxnId="{9DCF79B8-A0F5-437A-B870-90965E3D04CF}">
      <dgm:prSet/>
      <dgm:spPr/>
      <dgm:t>
        <a:bodyPr/>
        <a:lstStyle/>
        <a:p>
          <a:endParaRPr lang="en-GB"/>
        </a:p>
      </dgm:t>
    </dgm:pt>
    <dgm:pt modelId="{A8B93C4C-8396-4D8B-AFD7-4081F2DA0D09}">
      <dgm:prSet/>
      <dgm:spPr/>
      <dgm:t>
        <a:bodyPr/>
        <a:lstStyle/>
        <a:p>
          <a:r>
            <a:rPr lang="en-GB" dirty="0" smtClean="0"/>
            <a:t>Week with the development team</a:t>
          </a:r>
          <a:endParaRPr lang="en-GB" dirty="0"/>
        </a:p>
      </dgm:t>
    </dgm:pt>
    <dgm:pt modelId="{1D9146DC-AFF3-4583-9DF4-9554590C6373}" type="parTrans" cxnId="{BA0696BD-EB1A-4C44-B712-4EB84BF752EB}">
      <dgm:prSet/>
      <dgm:spPr/>
      <dgm:t>
        <a:bodyPr/>
        <a:lstStyle/>
        <a:p>
          <a:endParaRPr lang="en-GB"/>
        </a:p>
      </dgm:t>
    </dgm:pt>
    <dgm:pt modelId="{2E130CF7-89E8-4E74-A74C-DB4B7752DC0B}" type="sibTrans" cxnId="{BA0696BD-EB1A-4C44-B712-4EB84BF752EB}">
      <dgm:prSet/>
      <dgm:spPr/>
      <dgm:t>
        <a:bodyPr/>
        <a:lstStyle/>
        <a:p>
          <a:endParaRPr lang="en-GB"/>
        </a:p>
      </dgm:t>
    </dgm:pt>
    <dgm:pt modelId="{9DB3E2A8-6B7C-44AD-AFB7-7CA0644BDEAD}">
      <dgm:prSet/>
      <dgm:spPr/>
      <dgm:t>
        <a:bodyPr/>
        <a:lstStyle/>
        <a:p>
          <a:r>
            <a:rPr lang="en-GB" dirty="0" smtClean="0"/>
            <a:t>Discussions with several scientist users</a:t>
          </a:r>
          <a:endParaRPr lang="en-GB" dirty="0"/>
        </a:p>
      </dgm:t>
    </dgm:pt>
    <dgm:pt modelId="{179AA36D-5A16-4AF3-9BBE-8E508611F480}" type="parTrans" cxnId="{32DD3205-DAD1-4685-9BE7-6C4E40E785E2}">
      <dgm:prSet/>
      <dgm:spPr/>
      <dgm:t>
        <a:bodyPr/>
        <a:lstStyle/>
        <a:p>
          <a:endParaRPr lang="en-GB"/>
        </a:p>
      </dgm:t>
    </dgm:pt>
    <dgm:pt modelId="{A2556A67-2A01-405E-B7E5-A2477461CC83}" type="sibTrans" cxnId="{32DD3205-DAD1-4685-9BE7-6C4E40E785E2}">
      <dgm:prSet/>
      <dgm:spPr/>
      <dgm:t>
        <a:bodyPr/>
        <a:lstStyle/>
        <a:p>
          <a:endParaRPr lang="en-GB"/>
        </a:p>
      </dgm:t>
    </dgm:pt>
    <dgm:pt modelId="{C7408692-4849-4A41-9DF0-C346568EB7FF}">
      <dgm:prSet/>
      <dgm:spPr/>
      <dgm:t>
        <a:bodyPr/>
        <a:lstStyle/>
        <a:p>
          <a:r>
            <a:rPr lang="en-GB" dirty="0" smtClean="0"/>
            <a:t>Future plans</a:t>
          </a:r>
          <a:endParaRPr lang="en-GB" dirty="0"/>
        </a:p>
      </dgm:t>
    </dgm:pt>
    <dgm:pt modelId="{BFFFA621-0A7F-4D43-8A45-13D9F969A087}" type="parTrans" cxnId="{2FF0A1E4-2CFC-440F-A023-A6F8052C9586}">
      <dgm:prSet/>
      <dgm:spPr/>
      <dgm:t>
        <a:bodyPr/>
        <a:lstStyle/>
        <a:p>
          <a:endParaRPr lang="en-GB"/>
        </a:p>
      </dgm:t>
    </dgm:pt>
    <dgm:pt modelId="{24E8992D-DFCA-4195-A336-70495A189188}" type="sibTrans" cxnId="{2FF0A1E4-2CFC-440F-A023-A6F8052C9586}">
      <dgm:prSet/>
      <dgm:spPr/>
      <dgm:t>
        <a:bodyPr/>
        <a:lstStyle/>
        <a:p>
          <a:endParaRPr lang="en-GB"/>
        </a:p>
      </dgm:t>
    </dgm:pt>
    <dgm:pt modelId="{584FF254-45DF-4DAC-88CE-39054D66CA61}">
      <dgm:prSet/>
      <dgm:spPr/>
      <dgm:t>
        <a:bodyPr/>
        <a:lstStyle/>
        <a:p>
          <a:r>
            <a:rPr lang="en-GB" dirty="0" smtClean="0"/>
            <a:t>Areas of common interest</a:t>
          </a:r>
          <a:endParaRPr lang="en-GB" dirty="0"/>
        </a:p>
      </dgm:t>
    </dgm:pt>
    <dgm:pt modelId="{70CD2F7D-F645-4446-A944-E89E61C02820}" type="parTrans" cxnId="{2E0989C8-2782-475B-9E2B-2B46A9328941}">
      <dgm:prSet/>
      <dgm:spPr/>
      <dgm:t>
        <a:bodyPr/>
        <a:lstStyle/>
        <a:p>
          <a:endParaRPr lang="en-GB"/>
        </a:p>
      </dgm:t>
    </dgm:pt>
    <dgm:pt modelId="{AB3E843D-EC79-436B-80AD-81732C8057E8}" type="sibTrans" cxnId="{2E0989C8-2782-475B-9E2B-2B46A9328941}">
      <dgm:prSet/>
      <dgm:spPr/>
      <dgm:t>
        <a:bodyPr/>
        <a:lstStyle/>
        <a:p>
          <a:endParaRPr lang="en-GB"/>
        </a:p>
      </dgm:t>
    </dgm:pt>
    <dgm:pt modelId="{51B75CCB-6C89-484D-BB5B-A925566A0BCE}">
      <dgm:prSet phldrT="[Text]"/>
      <dgm:spPr/>
      <dgm:t>
        <a:bodyPr/>
        <a:lstStyle/>
        <a:p>
          <a:r>
            <a:rPr lang="en-GB" dirty="0" smtClean="0"/>
            <a:t>Initial meeting &amp; discussions</a:t>
          </a:r>
          <a:endParaRPr lang="en-GB" dirty="0"/>
        </a:p>
      </dgm:t>
    </dgm:pt>
    <dgm:pt modelId="{4A0ECC65-1284-4F37-891B-0067C7869A5C}" type="parTrans" cxnId="{456B87CD-2A8A-445E-8685-240CD421ED2E}">
      <dgm:prSet/>
      <dgm:spPr/>
      <dgm:t>
        <a:bodyPr/>
        <a:lstStyle/>
        <a:p>
          <a:endParaRPr lang="en-GB"/>
        </a:p>
      </dgm:t>
    </dgm:pt>
    <dgm:pt modelId="{8EF1CC6F-A814-4709-93DD-616051F46160}" type="sibTrans" cxnId="{456B87CD-2A8A-445E-8685-240CD421ED2E}">
      <dgm:prSet/>
      <dgm:spPr/>
      <dgm:t>
        <a:bodyPr/>
        <a:lstStyle/>
        <a:p>
          <a:endParaRPr lang="en-GB"/>
        </a:p>
      </dgm:t>
    </dgm:pt>
    <dgm:pt modelId="{5E4F7286-298E-4B32-9A10-044DA0039466}">
      <dgm:prSet phldrT="[Text]"/>
      <dgm:spPr/>
      <dgm:t>
        <a:bodyPr/>
        <a:lstStyle/>
        <a:p>
          <a:r>
            <a:rPr lang="en-GB" dirty="0" smtClean="0"/>
            <a:t>ICNS 2009</a:t>
          </a:r>
          <a:endParaRPr lang="en-GB" dirty="0"/>
        </a:p>
      </dgm:t>
    </dgm:pt>
    <dgm:pt modelId="{3B26F7B1-E07C-41AF-B76D-7EB162F2491F}" type="parTrans" cxnId="{9CA1D033-4F8B-455E-B849-0934FEDF38AF}">
      <dgm:prSet/>
      <dgm:spPr/>
      <dgm:t>
        <a:bodyPr/>
        <a:lstStyle/>
        <a:p>
          <a:endParaRPr lang="en-GB"/>
        </a:p>
      </dgm:t>
    </dgm:pt>
    <dgm:pt modelId="{5726AA8A-17DE-4B9A-9E5C-7F75972E6DC0}" type="sibTrans" cxnId="{9CA1D033-4F8B-455E-B849-0934FEDF38AF}">
      <dgm:prSet/>
      <dgm:spPr/>
      <dgm:t>
        <a:bodyPr/>
        <a:lstStyle/>
        <a:p>
          <a:endParaRPr lang="en-GB"/>
        </a:p>
      </dgm:t>
    </dgm:pt>
    <dgm:pt modelId="{BC5D5F89-4853-4F2E-A271-37A814B7CBC6}">
      <dgm:prSet/>
      <dgm:spPr/>
      <dgm:t>
        <a:bodyPr/>
        <a:lstStyle/>
        <a:p>
          <a:r>
            <a:rPr lang="en-GB" dirty="0" smtClean="0"/>
            <a:t>Due Diligence visit</a:t>
          </a:r>
          <a:endParaRPr lang="en-GB" dirty="0"/>
        </a:p>
      </dgm:t>
    </dgm:pt>
    <dgm:pt modelId="{BDADCB69-87F6-43D1-B8A8-10E03BE59885}" type="parTrans" cxnId="{9AB5D06C-A6D2-4276-AC3B-5D7D736A9E02}">
      <dgm:prSet/>
      <dgm:spPr/>
      <dgm:t>
        <a:bodyPr/>
        <a:lstStyle/>
        <a:p>
          <a:endParaRPr lang="en-GB"/>
        </a:p>
      </dgm:t>
    </dgm:pt>
    <dgm:pt modelId="{12D9D586-4E0F-4B73-B200-9EAB4D4F9670}" type="sibTrans" cxnId="{9AB5D06C-A6D2-4276-AC3B-5D7D736A9E02}">
      <dgm:prSet/>
      <dgm:spPr/>
      <dgm:t>
        <a:bodyPr/>
        <a:lstStyle/>
        <a:p>
          <a:endParaRPr lang="en-GB"/>
        </a:p>
      </dgm:t>
    </dgm:pt>
    <dgm:pt modelId="{E67A3D7B-D6AF-41BC-BD7E-AE812E55C3B1}">
      <dgm:prSet/>
      <dgm:spPr/>
      <dgm:t>
        <a:bodyPr/>
        <a:lstStyle/>
        <a:p>
          <a:r>
            <a:rPr lang="en-GB" dirty="0" smtClean="0"/>
            <a:t>Go / No Go decision</a:t>
          </a:r>
          <a:endParaRPr lang="en-GB" dirty="0"/>
        </a:p>
      </dgm:t>
    </dgm:pt>
    <dgm:pt modelId="{A67D7E36-816A-49A4-9FA5-BFC4009EDFB4}" type="parTrans" cxnId="{FBCA9473-A518-4871-B3A0-F69EB4D123A9}">
      <dgm:prSet/>
      <dgm:spPr/>
      <dgm:t>
        <a:bodyPr/>
        <a:lstStyle/>
        <a:p>
          <a:endParaRPr lang="en-GB"/>
        </a:p>
      </dgm:t>
    </dgm:pt>
    <dgm:pt modelId="{73709BDA-EFB9-46A6-904F-E12B711C83D7}" type="sibTrans" cxnId="{FBCA9473-A518-4871-B3A0-F69EB4D123A9}">
      <dgm:prSet/>
      <dgm:spPr/>
      <dgm:t>
        <a:bodyPr/>
        <a:lstStyle/>
        <a:p>
          <a:endParaRPr lang="en-GB"/>
        </a:p>
      </dgm:t>
    </dgm:pt>
    <dgm:pt modelId="{19902B45-E3AD-4339-AABE-3317B5A4E031}">
      <dgm:prSet/>
      <dgm:spPr/>
      <dgm:t>
        <a:bodyPr/>
        <a:lstStyle/>
        <a:p>
          <a:r>
            <a:rPr lang="en-GB" dirty="0" smtClean="0"/>
            <a:t>Memorandum of Understanding</a:t>
          </a:r>
          <a:endParaRPr lang="en-GB" dirty="0"/>
        </a:p>
      </dgm:t>
    </dgm:pt>
    <dgm:pt modelId="{6A0A09C7-1DE2-4CBB-A952-C7603636F888}" type="parTrans" cxnId="{12FDABD0-CF5E-47EF-BE9F-54CEAB86F99D}">
      <dgm:prSet/>
      <dgm:spPr/>
      <dgm:t>
        <a:bodyPr/>
        <a:lstStyle/>
        <a:p>
          <a:endParaRPr lang="en-GB"/>
        </a:p>
      </dgm:t>
    </dgm:pt>
    <dgm:pt modelId="{05785B3E-A1FF-44A2-8E75-599B6775BB53}" type="sibTrans" cxnId="{12FDABD0-CF5E-47EF-BE9F-54CEAB86F99D}">
      <dgm:prSet/>
      <dgm:spPr/>
      <dgm:t>
        <a:bodyPr/>
        <a:lstStyle/>
        <a:p>
          <a:endParaRPr lang="en-GB"/>
        </a:p>
      </dgm:t>
    </dgm:pt>
    <dgm:pt modelId="{9946FEB8-3EA9-4E52-823B-003040A37511}">
      <dgm:prSet/>
      <dgm:spPr/>
      <dgm:t>
        <a:bodyPr/>
        <a:lstStyle/>
        <a:p>
          <a:r>
            <a:rPr lang="en-GB" dirty="0" smtClean="0"/>
            <a:t>Joint development begins</a:t>
          </a:r>
          <a:endParaRPr lang="en-GB" dirty="0"/>
        </a:p>
      </dgm:t>
    </dgm:pt>
    <dgm:pt modelId="{DF046E6B-DC30-4925-9D40-FE49782594E6}" type="parTrans" cxnId="{3758309B-0E7C-4995-AACA-89016AB0B927}">
      <dgm:prSet/>
      <dgm:spPr/>
      <dgm:t>
        <a:bodyPr/>
        <a:lstStyle/>
        <a:p>
          <a:endParaRPr lang="en-GB"/>
        </a:p>
      </dgm:t>
    </dgm:pt>
    <dgm:pt modelId="{1AB06386-D267-443F-81DB-0DAE328861C1}" type="sibTrans" cxnId="{3758309B-0E7C-4995-AACA-89016AB0B927}">
      <dgm:prSet/>
      <dgm:spPr/>
      <dgm:t>
        <a:bodyPr/>
        <a:lstStyle/>
        <a:p>
          <a:endParaRPr lang="en-GB"/>
        </a:p>
      </dgm:t>
    </dgm:pt>
    <dgm:pt modelId="{69565B75-AC11-45B4-8333-D14456A67779}">
      <dgm:prSet/>
      <dgm:spPr/>
      <dgm:t>
        <a:bodyPr/>
        <a:lstStyle/>
        <a:p>
          <a:r>
            <a:rPr lang="en-GB" dirty="0" smtClean="0"/>
            <a:t>Initial SNS &amp; HFIR support</a:t>
          </a:r>
          <a:endParaRPr lang="en-GB" dirty="0"/>
        </a:p>
      </dgm:t>
    </dgm:pt>
    <dgm:pt modelId="{79423DFA-166C-43C2-B25B-2913DB1F7C58}" type="parTrans" cxnId="{7247C1CA-1904-45CC-8D62-996441764831}">
      <dgm:prSet/>
      <dgm:spPr/>
      <dgm:t>
        <a:bodyPr/>
        <a:lstStyle/>
        <a:p>
          <a:endParaRPr lang="en-GB"/>
        </a:p>
      </dgm:t>
    </dgm:pt>
    <dgm:pt modelId="{7799194E-E393-4B96-9876-9E189650AC73}" type="sibTrans" cxnId="{7247C1CA-1904-45CC-8D62-996441764831}">
      <dgm:prSet/>
      <dgm:spPr/>
      <dgm:t>
        <a:bodyPr/>
        <a:lstStyle/>
        <a:p>
          <a:endParaRPr lang="en-GB"/>
        </a:p>
      </dgm:t>
    </dgm:pt>
    <dgm:pt modelId="{C3E75AE9-614C-4CC5-9BF9-55BA0A06252D}" type="pres">
      <dgm:prSet presAssocID="{F571445A-0112-4462-BA6C-645BFCB5AE4E}" presName="CompostProcess" presStyleCnt="0">
        <dgm:presLayoutVars>
          <dgm:dir/>
          <dgm:resizeHandles val="exact"/>
        </dgm:presLayoutVars>
      </dgm:prSet>
      <dgm:spPr/>
    </dgm:pt>
    <dgm:pt modelId="{8A893BBE-F81B-4BF8-8FF7-755A72DC1736}" type="pres">
      <dgm:prSet presAssocID="{F571445A-0112-4462-BA6C-645BFCB5AE4E}" presName="arrow" presStyleLbl="bgShp" presStyleIdx="0" presStyleCnt="1"/>
      <dgm:spPr/>
    </dgm:pt>
    <dgm:pt modelId="{59F95DC5-15DA-4ABF-A8DB-85A577A2A2A2}" type="pres">
      <dgm:prSet presAssocID="{F571445A-0112-4462-BA6C-645BFCB5AE4E}" presName="linearProcess" presStyleCnt="0"/>
      <dgm:spPr/>
    </dgm:pt>
    <dgm:pt modelId="{C708958D-0380-49C3-AD33-67DA118A40D7}" type="pres">
      <dgm:prSet presAssocID="{BD670FAB-1ED4-46D5-81BB-1A7534C47149}" presName="textNode" presStyleLbl="node1" presStyleIdx="0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61C29E8-8A44-40DB-9B32-81BCD560F8A5}" type="pres">
      <dgm:prSet presAssocID="{1296FC9A-3F81-4E8B-81AC-780C388A260F}" presName="sibTrans" presStyleCnt="0"/>
      <dgm:spPr/>
    </dgm:pt>
    <dgm:pt modelId="{9FF7CBCF-FBB9-4472-8CBE-65C25AF6E25C}" type="pres">
      <dgm:prSet presAssocID="{8D58E74B-43BE-4A86-8AE1-0D06F9B253F9}" presName="textNode" presStyleLbl="node1" presStyleIdx="1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C30DEDA-6C2F-40CF-83E1-9630D5905A1B}" type="pres">
      <dgm:prSet presAssocID="{27EAF263-26AB-4DE8-8161-8B9A46972D6C}" presName="sibTrans" presStyleCnt="0"/>
      <dgm:spPr/>
    </dgm:pt>
    <dgm:pt modelId="{64FCD965-0DD4-4B28-9A7A-9E7A3730EA41}" type="pres">
      <dgm:prSet presAssocID="{5C46E7A2-DBC9-413F-AC02-ADD219E5A15B}" presName="textNode" presStyleLbl="node1" presStyleIdx="2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CECAF2C-F1B0-48E1-9C66-6BE8782344C5}" type="pres">
      <dgm:prSet presAssocID="{2B9B8437-384B-4E79-91FA-2F90D592B6EA}" presName="sibTrans" presStyleCnt="0"/>
      <dgm:spPr/>
    </dgm:pt>
    <dgm:pt modelId="{3EEC1930-1A5B-42AD-A32A-D18F5A2E87DB}" type="pres">
      <dgm:prSet presAssocID="{BD1C9BC6-64D7-4583-A4DF-E15E7D9424E4}" presName="textNode" presStyleLbl="node1" presStyleIdx="3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BE89A6-DD7B-4CB5-83B5-4E289347493B}" type="pres">
      <dgm:prSet presAssocID="{D81A9CB6-4A40-4D0E-BF79-95368B9FF6AE}" presName="sibTrans" presStyleCnt="0"/>
      <dgm:spPr/>
    </dgm:pt>
    <dgm:pt modelId="{05737483-AF62-4DD9-910E-EB39106EE509}" type="pres">
      <dgm:prSet presAssocID="{7DE1CC94-CFA7-4F9C-8319-85F69C5C2D02}" presName="textNode" presStyleLbl="node1" presStyleIdx="4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203ADA6-A613-48AD-B17D-85C372F0C68E}" type="pres">
      <dgm:prSet presAssocID="{9721A57E-FCB0-4595-8363-ADB4C96A345D}" presName="sibTrans" presStyleCnt="0"/>
      <dgm:spPr/>
    </dgm:pt>
    <dgm:pt modelId="{84568B51-1ECF-4FC0-84E8-DE2E9640CB42}" type="pres">
      <dgm:prSet presAssocID="{0D7DF160-C258-43DE-A771-D0CDC6A9E59E}" presName="textNode" presStyleLbl="node1" presStyleIdx="5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87C3B5D-A5F9-4A2F-9466-852E9A230609}" type="presOf" srcId="{F571445A-0112-4462-BA6C-645BFCB5AE4E}" destId="{C3E75AE9-614C-4CC5-9BF9-55BA0A06252D}" srcOrd="0" destOrd="0" presId="urn:microsoft.com/office/officeart/2005/8/layout/hProcess9"/>
    <dgm:cxn modelId="{32DD3205-DAD1-4685-9BE7-6C4E40E785E2}" srcId="{BC5D5F89-4853-4F2E-A271-37A814B7CBC6}" destId="{9DB3E2A8-6B7C-44AD-AFB7-7CA0644BDEAD}" srcOrd="1" destOrd="0" parTransId="{179AA36D-5A16-4AF3-9BBE-8E508611F480}" sibTransId="{A2556A67-2A01-405E-B7E5-A2477461CC83}"/>
    <dgm:cxn modelId="{A7298F94-C855-49F1-84F4-68F70581B463}" srcId="{F571445A-0112-4462-BA6C-645BFCB5AE4E}" destId="{BD1C9BC6-64D7-4583-A4DF-E15E7D9424E4}" srcOrd="3" destOrd="0" parTransId="{CFCB9287-4168-4256-80FE-5B9894E4941F}" sibTransId="{D81A9CB6-4A40-4D0E-BF79-95368B9FF6AE}"/>
    <dgm:cxn modelId="{BA0696BD-EB1A-4C44-B712-4EB84BF752EB}" srcId="{BC5D5F89-4853-4F2E-A271-37A814B7CBC6}" destId="{A8B93C4C-8396-4D8B-AFD7-4081F2DA0D09}" srcOrd="0" destOrd="0" parTransId="{1D9146DC-AFF3-4583-9DF4-9554590C6373}" sibTransId="{2E130CF7-89E8-4E74-A74C-DB4B7752DC0B}"/>
    <dgm:cxn modelId="{AECA8A98-BC71-4B9B-9954-EBB9DEDF7AC9}" type="presOf" srcId="{19902B45-E3AD-4339-AABE-3317B5A4E031}" destId="{3EEC1930-1A5B-42AD-A32A-D18F5A2E87DB}" srcOrd="0" destOrd="1" presId="urn:microsoft.com/office/officeart/2005/8/layout/hProcess9"/>
    <dgm:cxn modelId="{C4C7AB29-5B34-4695-A2C6-6AD0238EBEAA}" type="presOf" srcId="{A8B93C4C-8396-4D8B-AFD7-4081F2DA0D09}" destId="{9FF7CBCF-FBB9-4472-8CBE-65C25AF6E25C}" srcOrd="0" destOrd="2" presId="urn:microsoft.com/office/officeart/2005/8/layout/hProcess9"/>
    <dgm:cxn modelId="{900CEBD8-413A-4156-8B1C-0418C00D5984}" type="presOf" srcId="{584FF254-45DF-4DAC-88CE-39054D66CA61}" destId="{9FF7CBCF-FBB9-4472-8CBE-65C25AF6E25C}" srcOrd="0" destOrd="5" presId="urn:microsoft.com/office/officeart/2005/8/layout/hProcess9"/>
    <dgm:cxn modelId="{3F634EF2-2300-41A6-A13F-CBC38E12CA4B}" type="presOf" srcId="{E67A3D7B-D6AF-41BC-BD7E-AE812E55C3B1}" destId="{64FCD965-0DD4-4B28-9A7A-9E7A3730EA41}" srcOrd="0" destOrd="1" presId="urn:microsoft.com/office/officeart/2005/8/layout/hProcess9"/>
    <dgm:cxn modelId="{2E0989C8-2782-475B-9E2B-2B46A9328941}" srcId="{BC5D5F89-4853-4F2E-A271-37A814B7CBC6}" destId="{584FF254-45DF-4DAC-88CE-39054D66CA61}" srcOrd="3" destOrd="0" parTransId="{70CD2F7D-F645-4446-A944-E89E61C02820}" sibTransId="{AB3E843D-EC79-436B-80AD-81732C8057E8}"/>
    <dgm:cxn modelId="{3758309B-0E7C-4995-AACA-89016AB0B927}" srcId="{7DE1CC94-CFA7-4F9C-8319-85F69C5C2D02}" destId="{9946FEB8-3EA9-4E52-823B-003040A37511}" srcOrd="0" destOrd="0" parTransId="{DF046E6B-DC30-4925-9D40-FE49782594E6}" sibTransId="{1AB06386-D267-443F-81DB-0DAE328861C1}"/>
    <dgm:cxn modelId="{08B6A982-5234-4EDA-A86F-F820FABFA2E0}" srcId="{F571445A-0112-4462-BA6C-645BFCB5AE4E}" destId="{7DE1CC94-CFA7-4F9C-8319-85F69C5C2D02}" srcOrd="4" destOrd="0" parTransId="{EAF9D50C-ACF2-4BCB-884C-D53B7F4CC795}" sibTransId="{9721A57E-FCB0-4595-8363-ADB4C96A345D}"/>
    <dgm:cxn modelId="{389F35F4-5A02-4145-9910-CA38E57CB7C3}" type="presOf" srcId="{9DB3E2A8-6B7C-44AD-AFB7-7CA0644BDEAD}" destId="{9FF7CBCF-FBB9-4472-8CBE-65C25AF6E25C}" srcOrd="0" destOrd="3" presId="urn:microsoft.com/office/officeart/2005/8/layout/hProcess9"/>
    <dgm:cxn modelId="{11684BDC-3C95-49B9-9F35-7E2F372538C2}" type="presOf" srcId="{5E4F7286-298E-4B32-9A10-044DA0039466}" destId="{C708958D-0380-49C3-AD33-67DA118A40D7}" srcOrd="0" destOrd="1" presId="urn:microsoft.com/office/officeart/2005/8/layout/hProcess9"/>
    <dgm:cxn modelId="{09DB5257-9684-4F89-9B23-A8A5795E8923}" type="presOf" srcId="{0D7DF160-C258-43DE-A771-D0CDC6A9E59E}" destId="{84568B51-1ECF-4FC0-84E8-DE2E9640CB42}" srcOrd="0" destOrd="0" presId="urn:microsoft.com/office/officeart/2005/8/layout/hProcess9"/>
    <dgm:cxn modelId="{9C120DC9-C93D-47E0-BDDF-2C78CB8126DA}" srcId="{F571445A-0112-4462-BA6C-645BFCB5AE4E}" destId="{5C46E7A2-DBC9-413F-AC02-ADD219E5A15B}" srcOrd="2" destOrd="0" parTransId="{AEDF2861-15D9-4C31-A16F-A19A0AA4458C}" sibTransId="{2B9B8437-384B-4E79-91FA-2F90D592B6EA}"/>
    <dgm:cxn modelId="{12FDABD0-CF5E-47EF-BE9F-54CEAB86F99D}" srcId="{BD1C9BC6-64D7-4583-A4DF-E15E7D9424E4}" destId="{19902B45-E3AD-4339-AABE-3317B5A4E031}" srcOrd="0" destOrd="0" parTransId="{6A0A09C7-1DE2-4CBB-A952-C7603636F888}" sibTransId="{05785B3E-A1FF-44A2-8E75-599B6775BB53}"/>
    <dgm:cxn modelId="{9CA1D033-4F8B-455E-B849-0934FEDF38AF}" srcId="{BD670FAB-1ED4-46D5-81BB-1A7534C47149}" destId="{5E4F7286-298E-4B32-9A10-044DA0039466}" srcOrd="0" destOrd="0" parTransId="{3B26F7B1-E07C-41AF-B76D-7EB162F2491F}" sibTransId="{5726AA8A-17DE-4B9A-9E5C-7F75972E6DC0}"/>
    <dgm:cxn modelId="{2FF0A1E4-2CFC-440F-A023-A6F8052C9586}" srcId="{BC5D5F89-4853-4F2E-A271-37A814B7CBC6}" destId="{C7408692-4849-4A41-9DF0-C346568EB7FF}" srcOrd="2" destOrd="0" parTransId="{BFFFA621-0A7F-4D43-8A45-13D9F969A087}" sibTransId="{24E8992D-DFCA-4195-A336-70495A189188}"/>
    <dgm:cxn modelId="{2F67A514-93FC-49AA-99E6-517DEE0914FF}" type="presOf" srcId="{BD670FAB-1ED4-46D5-81BB-1A7534C47149}" destId="{C708958D-0380-49C3-AD33-67DA118A40D7}" srcOrd="0" destOrd="0" presId="urn:microsoft.com/office/officeart/2005/8/layout/hProcess9"/>
    <dgm:cxn modelId="{FBCA9473-A518-4871-B3A0-F69EB4D123A9}" srcId="{5C46E7A2-DBC9-413F-AC02-ADD219E5A15B}" destId="{E67A3D7B-D6AF-41BC-BD7E-AE812E55C3B1}" srcOrd="0" destOrd="0" parTransId="{A67D7E36-816A-49A4-9FA5-BFC4009EDFB4}" sibTransId="{73709BDA-EFB9-46A6-904F-E12B711C83D7}"/>
    <dgm:cxn modelId="{7DB166A5-9FBA-40C0-BF6F-EB06EA59E439}" type="presOf" srcId="{7DE1CC94-CFA7-4F9C-8319-85F69C5C2D02}" destId="{05737483-AF62-4DD9-910E-EB39106EE509}" srcOrd="0" destOrd="0" presId="urn:microsoft.com/office/officeart/2005/8/layout/hProcess9"/>
    <dgm:cxn modelId="{DC19C7F4-ADBB-44EF-A01F-AE3569FA90BB}" type="presOf" srcId="{9946FEB8-3EA9-4E52-823B-003040A37511}" destId="{05737483-AF62-4DD9-910E-EB39106EE509}" srcOrd="0" destOrd="1" presId="urn:microsoft.com/office/officeart/2005/8/layout/hProcess9"/>
    <dgm:cxn modelId="{456B87CD-2A8A-445E-8685-240CD421ED2E}" srcId="{5E4F7286-298E-4B32-9A10-044DA0039466}" destId="{51B75CCB-6C89-484D-BB5B-A925566A0BCE}" srcOrd="0" destOrd="0" parTransId="{4A0ECC65-1284-4F37-891B-0067C7869A5C}" sibTransId="{8EF1CC6F-A814-4709-93DD-616051F46160}"/>
    <dgm:cxn modelId="{01972C50-DF53-4E28-A2BA-C0AF68674809}" type="presOf" srcId="{51B75CCB-6C89-484D-BB5B-A925566A0BCE}" destId="{C708958D-0380-49C3-AD33-67DA118A40D7}" srcOrd="0" destOrd="2" presId="urn:microsoft.com/office/officeart/2005/8/layout/hProcess9"/>
    <dgm:cxn modelId="{BAB9D0D2-3387-456D-BDA4-0AC77109D57B}" srcId="{F571445A-0112-4462-BA6C-645BFCB5AE4E}" destId="{8D58E74B-43BE-4A86-8AE1-0D06F9B253F9}" srcOrd="1" destOrd="0" parTransId="{79C44E9F-B2EC-4FE5-86C4-2E26DB20D0C6}" sibTransId="{27EAF263-26AB-4DE8-8161-8B9A46972D6C}"/>
    <dgm:cxn modelId="{9DCF79B8-A0F5-437A-B870-90965E3D04CF}" srcId="{F571445A-0112-4462-BA6C-645BFCB5AE4E}" destId="{0D7DF160-C258-43DE-A771-D0CDC6A9E59E}" srcOrd="5" destOrd="0" parTransId="{0C5F6E6A-0C52-4A34-A5BB-EC78C6B20B9E}" sibTransId="{EA1558F2-BFF6-4AD1-A5DA-52E1BBA81147}"/>
    <dgm:cxn modelId="{4FBB4D00-4810-454F-BFC9-36B6F6FABF63}" type="presOf" srcId="{5C46E7A2-DBC9-413F-AC02-ADD219E5A15B}" destId="{64FCD965-0DD4-4B28-9A7A-9E7A3730EA41}" srcOrd="0" destOrd="0" presId="urn:microsoft.com/office/officeart/2005/8/layout/hProcess9"/>
    <dgm:cxn modelId="{9AB5D06C-A6D2-4276-AC3B-5D7D736A9E02}" srcId="{8D58E74B-43BE-4A86-8AE1-0D06F9B253F9}" destId="{BC5D5F89-4853-4F2E-A271-37A814B7CBC6}" srcOrd="0" destOrd="0" parTransId="{BDADCB69-87F6-43D1-B8A8-10E03BE59885}" sibTransId="{12D9D586-4E0F-4B73-B200-9EAB4D4F9670}"/>
    <dgm:cxn modelId="{7247C1CA-1904-45CC-8D62-996441764831}" srcId="{0D7DF160-C258-43DE-A771-D0CDC6A9E59E}" destId="{69565B75-AC11-45B4-8333-D14456A67779}" srcOrd="0" destOrd="0" parTransId="{79423DFA-166C-43C2-B25B-2913DB1F7C58}" sibTransId="{7799194E-E393-4B96-9876-9E189650AC73}"/>
    <dgm:cxn modelId="{388924D7-DC3E-4765-8593-9417634FFF5F}" type="presOf" srcId="{8D58E74B-43BE-4A86-8AE1-0D06F9B253F9}" destId="{9FF7CBCF-FBB9-4472-8CBE-65C25AF6E25C}" srcOrd="0" destOrd="0" presId="urn:microsoft.com/office/officeart/2005/8/layout/hProcess9"/>
    <dgm:cxn modelId="{570881C3-A76A-4E01-951B-92FD701E81CD}" type="presOf" srcId="{C7408692-4849-4A41-9DF0-C346568EB7FF}" destId="{9FF7CBCF-FBB9-4472-8CBE-65C25AF6E25C}" srcOrd="0" destOrd="4" presId="urn:microsoft.com/office/officeart/2005/8/layout/hProcess9"/>
    <dgm:cxn modelId="{E5E7B983-C29F-4EF8-B9F7-BBC5DD38DAD5}" type="presOf" srcId="{69565B75-AC11-45B4-8333-D14456A67779}" destId="{84568B51-1ECF-4FC0-84E8-DE2E9640CB42}" srcOrd="0" destOrd="1" presId="urn:microsoft.com/office/officeart/2005/8/layout/hProcess9"/>
    <dgm:cxn modelId="{1D177E78-8705-4A8B-8124-1B8E693639D3}" type="presOf" srcId="{BC5D5F89-4853-4F2E-A271-37A814B7CBC6}" destId="{9FF7CBCF-FBB9-4472-8CBE-65C25AF6E25C}" srcOrd="0" destOrd="1" presId="urn:microsoft.com/office/officeart/2005/8/layout/hProcess9"/>
    <dgm:cxn modelId="{778AF015-58A2-4CD1-8B33-7AEDEF81B98E}" type="presOf" srcId="{BD1C9BC6-64D7-4583-A4DF-E15E7D9424E4}" destId="{3EEC1930-1A5B-42AD-A32A-D18F5A2E87DB}" srcOrd="0" destOrd="0" presId="urn:microsoft.com/office/officeart/2005/8/layout/hProcess9"/>
    <dgm:cxn modelId="{ABE0FB6A-F901-4B9E-84EB-7DD1642351D8}" srcId="{F571445A-0112-4462-BA6C-645BFCB5AE4E}" destId="{BD670FAB-1ED4-46D5-81BB-1A7534C47149}" srcOrd="0" destOrd="0" parTransId="{8CA0479A-0FB6-45BA-AD46-8795BDBB9BA5}" sibTransId="{1296FC9A-3F81-4E8B-81AC-780C388A260F}"/>
    <dgm:cxn modelId="{E9EEC447-235A-4BF7-B8D8-E955527B574D}" type="presParOf" srcId="{C3E75AE9-614C-4CC5-9BF9-55BA0A06252D}" destId="{8A893BBE-F81B-4BF8-8FF7-755A72DC1736}" srcOrd="0" destOrd="0" presId="urn:microsoft.com/office/officeart/2005/8/layout/hProcess9"/>
    <dgm:cxn modelId="{9D6E5705-8E07-4A59-86A1-1BD33A05F606}" type="presParOf" srcId="{C3E75AE9-614C-4CC5-9BF9-55BA0A06252D}" destId="{59F95DC5-15DA-4ABF-A8DB-85A577A2A2A2}" srcOrd="1" destOrd="0" presId="urn:microsoft.com/office/officeart/2005/8/layout/hProcess9"/>
    <dgm:cxn modelId="{D1E2555C-4468-475F-9D77-9FA5B0E458A5}" type="presParOf" srcId="{59F95DC5-15DA-4ABF-A8DB-85A577A2A2A2}" destId="{C708958D-0380-49C3-AD33-67DA118A40D7}" srcOrd="0" destOrd="0" presId="urn:microsoft.com/office/officeart/2005/8/layout/hProcess9"/>
    <dgm:cxn modelId="{618578A6-8CE1-4483-8BB2-1C6D8151967A}" type="presParOf" srcId="{59F95DC5-15DA-4ABF-A8DB-85A577A2A2A2}" destId="{A61C29E8-8A44-40DB-9B32-81BCD560F8A5}" srcOrd="1" destOrd="0" presId="urn:microsoft.com/office/officeart/2005/8/layout/hProcess9"/>
    <dgm:cxn modelId="{3E12AD04-7EAF-403F-8230-C1570274D772}" type="presParOf" srcId="{59F95DC5-15DA-4ABF-A8DB-85A577A2A2A2}" destId="{9FF7CBCF-FBB9-4472-8CBE-65C25AF6E25C}" srcOrd="2" destOrd="0" presId="urn:microsoft.com/office/officeart/2005/8/layout/hProcess9"/>
    <dgm:cxn modelId="{014FB474-CBE9-4126-90AE-6C97A41777FF}" type="presParOf" srcId="{59F95DC5-15DA-4ABF-A8DB-85A577A2A2A2}" destId="{6C30DEDA-6C2F-40CF-83E1-9630D5905A1B}" srcOrd="3" destOrd="0" presId="urn:microsoft.com/office/officeart/2005/8/layout/hProcess9"/>
    <dgm:cxn modelId="{1DA709A5-8B5C-4C73-905E-2A09B52B2CDD}" type="presParOf" srcId="{59F95DC5-15DA-4ABF-A8DB-85A577A2A2A2}" destId="{64FCD965-0DD4-4B28-9A7A-9E7A3730EA41}" srcOrd="4" destOrd="0" presId="urn:microsoft.com/office/officeart/2005/8/layout/hProcess9"/>
    <dgm:cxn modelId="{4211D1B2-76EE-43D4-862E-FD824BFA92FD}" type="presParOf" srcId="{59F95DC5-15DA-4ABF-A8DB-85A577A2A2A2}" destId="{ACECAF2C-F1B0-48E1-9C66-6BE8782344C5}" srcOrd="5" destOrd="0" presId="urn:microsoft.com/office/officeart/2005/8/layout/hProcess9"/>
    <dgm:cxn modelId="{4ABE8326-8ECA-4D2B-8CD0-2658190D66F3}" type="presParOf" srcId="{59F95DC5-15DA-4ABF-A8DB-85A577A2A2A2}" destId="{3EEC1930-1A5B-42AD-A32A-D18F5A2E87DB}" srcOrd="6" destOrd="0" presId="urn:microsoft.com/office/officeart/2005/8/layout/hProcess9"/>
    <dgm:cxn modelId="{D0E8C666-B7B2-4006-8DA8-04F900480132}" type="presParOf" srcId="{59F95DC5-15DA-4ABF-A8DB-85A577A2A2A2}" destId="{35BE89A6-DD7B-4CB5-83B5-4E289347493B}" srcOrd="7" destOrd="0" presId="urn:microsoft.com/office/officeart/2005/8/layout/hProcess9"/>
    <dgm:cxn modelId="{CA06DBB3-DC10-4A1B-B9AF-CBEA31EDE379}" type="presParOf" srcId="{59F95DC5-15DA-4ABF-A8DB-85A577A2A2A2}" destId="{05737483-AF62-4DD9-910E-EB39106EE509}" srcOrd="8" destOrd="0" presId="urn:microsoft.com/office/officeart/2005/8/layout/hProcess9"/>
    <dgm:cxn modelId="{C9594AEB-671D-43AC-92C7-B32E531D2B74}" type="presParOf" srcId="{59F95DC5-15DA-4ABF-A8DB-85A577A2A2A2}" destId="{E203ADA6-A613-48AD-B17D-85C372F0C68E}" srcOrd="9" destOrd="0" presId="urn:microsoft.com/office/officeart/2005/8/layout/hProcess9"/>
    <dgm:cxn modelId="{EBA0FC1C-71B2-41FD-91B5-66156914749E}" type="presParOf" srcId="{59F95DC5-15DA-4ABF-A8DB-85A577A2A2A2}" destId="{84568B51-1ECF-4FC0-84E8-DE2E9640CB42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6EAAACB-510B-4FB8-8673-60C78E34273C}" type="presOf" srcId="{86F4CAB0-B8AE-4368-8F62-217513DA3164}" destId="{79B1D86C-02A8-4A69-BBCF-3ACE07C1D57F}" srcOrd="0" destOrd="0" presId="urn:microsoft.com/office/officeart/2005/8/layout/pyramid3"/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8983CDEF-3EDF-4B70-9849-062C1B90CD1E}" type="presOf" srcId="{873A99D5-E517-4452-9D79-0B9E1BEF1127}" destId="{072F3032-F66D-448B-B152-69B9628A68BA}" srcOrd="0" destOrd="0" presId="urn:microsoft.com/office/officeart/2005/8/layout/pyramid3"/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68E76036-32AB-480E-9D2D-C6507EE6EA90}" type="presOf" srcId="{86F4CAB0-B8AE-4368-8F62-217513DA3164}" destId="{7EA381C2-0EF0-4284-A493-BE40C02622D9}" srcOrd="1" destOrd="0" presId="urn:microsoft.com/office/officeart/2005/8/layout/pyramid3"/>
    <dgm:cxn modelId="{CC2C446F-12A4-4468-93A7-9CD39B31EB18}" type="presOf" srcId="{5B8E6275-3F5A-4A26-9C12-63EBA7694BE3}" destId="{FFCC5210-F664-40CC-ABA6-50E076DFFA96}" srcOrd="1" destOrd="0" presId="urn:microsoft.com/office/officeart/2005/8/layout/pyramid3"/>
    <dgm:cxn modelId="{F0065071-616C-41A5-AE46-95BE0726D055}" type="presOf" srcId="{C3CF960A-5E3B-4FF9-9088-E9CCF4F65489}" destId="{8C25304F-E06A-4B5B-B606-2975249EC088}" srcOrd="0" destOrd="0" presId="urn:microsoft.com/office/officeart/2005/8/layout/pyramid3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6B442175-4072-4BA7-90C0-33454FD2AA37}" type="presOf" srcId="{5B8E6275-3F5A-4A26-9C12-63EBA7694BE3}" destId="{382B9459-F330-4B1E-A74F-B9408910728B}" srcOrd="0" destOrd="0" presId="urn:microsoft.com/office/officeart/2005/8/layout/pyramid3"/>
    <dgm:cxn modelId="{6B70789B-8E58-4F3E-ACC7-07E454CEC73E}" type="presOf" srcId="{873A99D5-E517-4452-9D79-0B9E1BEF1127}" destId="{D6178002-963F-43E5-B46F-151B0967DEE8}" srcOrd="1" destOrd="0" presId="urn:microsoft.com/office/officeart/2005/8/layout/pyramid3"/>
    <dgm:cxn modelId="{04130F47-AE10-4422-AFB4-0FDDEBD016CB}" type="presParOf" srcId="{8C25304F-E06A-4B5B-B606-2975249EC088}" destId="{D81E96F1-5DBE-4A3C-91E8-B51038E7846E}" srcOrd="0" destOrd="0" presId="urn:microsoft.com/office/officeart/2005/8/layout/pyramid3"/>
    <dgm:cxn modelId="{DB1D1FE6-C4D6-48D8-8E57-4AA1AD45FDD6}" type="presParOf" srcId="{D81E96F1-5DBE-4A3C-91E8-B51038E7846E}" destId="{382B9459-F330-4B1E-A74F-B9408910728B}" srcOrd="0" destOrd="0" presId="urn:microsoft.com/office/officeart/2005/8/layout/pyramid3"/>
    <dgm:cxn modelId="{52BE6F98-C884-4031-B367-DAA4338237A4}" type="presParOf" srcId="{D81E96F1-5DBE-4A3C-91E8-B51038E7846E}" destId="{FFCC5210-F664-40CC-ABA6-50E076DFFA96}" srcOrd="1" destOrd="0" presId="urn:microsoft.com/office/officeart/2005/8/layout/pyramid3"/>
    <dgm:cxn modelId="{FDBE4035-72ED-4931-A9EF-A21941D011FA}" type="presParOf" srcId="{8C25304F-E06A-4B5B-B606-2975249EC088}" destId="{00364986-4CFC-4D52-85CF-402596167DE6}" srcOrd="1" destOrd="0" presId="urn:microsoft.com/office/officeart/2005/8/layout/pyramid3"/>
    <dgm:cxn modelId="{80AC7D59-4747-44C4-B24A-664C43103E60}" type="presParOf" srcId="{00364986-4CFC-4D52-85CF-402596167DE6}" destId="{79B1D86C-02A8-4A69-BBCF-3ACE07C1D57F}" srcOrd="0" destOrd="0" presId="urn:microsoft.com/office/officeart/2005/8/layout/pyramid3"/>
    <dgm:cxn modelId="{EEC9EAD0-E2B0-4733-A401-C4C9DFB722C8}" type="presParOf" srcId="{00364986-4CFC-4D52-85CF-402596167DE6}" destId="{7EA381C2-0EF0-4284-A493-BE40C02622D9}" srcOrd="1" destOrd="0" presId="urn:microsoft.com/office/officeart/2005/8/layout/pyramid3"/>
    <dgm:cxn modelId="{E9CD2A4F-11B2-4A6F-A3CD-A03F17E182B3}" type="presParOf" srcId="{8C25304F-E06A-4B5B-B606-2975249EC088}" destId="{BBC84C52-3B5D-4D23-A471-3AD52E4167A1}" srcOrd="2" destOrd="0" presId="urn:microsoft.com/office/officeart/2005/8/layout/pyramid3"/>
    <dgm:cxn modelId="{2BA88354-622E-43FB-8D93-11312957331F}" type="presParOf" srcId="{BBC84C52-3B5D-4D23-A471-3AD52E4167A1}" destId="{072F3032-F66D-448B-B152-69B9628A68BA}" srcOrd="0" destOrd="0" presId="urn:microsoft.com/office/officeart/2005/8/layout/pyramid3"/>
    <dgm:cxn modelId="{FA042E6E-0FC4-4699-9AF0-EB0CAE0F4C26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 custLinFactNeighborX="1736" custLinFactNeighborY="-5096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1B14B7F7-3BB0-49D1-B6D6-2D78139B270D}" type="presOf" srcId="{5B8E6275-3F5A-4A26-9C12-63EBA7694BE3}" destId="{FFCC5210-F664-40CC-ABA6-50E076DFFA96}" srcOrd="1" destOrd="0" presId="urn:microsoft.com/office/officeart/2005/8/layout/pyramid3"/>
    <dgm:cxn modelId="{DE1ADFA7-062C-48FA-85A8-66CA7FF20939}" type="presOf" srcId="{873A99D5-E517-4452-9D79-0B9E1BEF1127}" destId="{072F3032-F66D-448B-B152-69B9628A68BA}" srcOrd="0" destOrd="0" presId="urn:microsoft.com/office/officeart/2005/8/layout/pyramid3"/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55887448-51DB-4375-A81F-3539F11A61B7}" type="presOf" srcId="{873A99D5-E517-4452-9D79-0B9E1BEF1127}" destId="{D6178002-963F-43E5-B46F-151B0967DEE8}" srcOrd="1" destOrd="0" presId="urn:microsoft.com/office/officeart/2005/8/layout/pyramid3"/>
    <dgm:cxn modelId="{DA0951A8-FA22-4414-A4CF-8720625AB3E8}" type="presOf" srcId="{C3CF960A-5E3B-4FF9-9088-E9CCF4F65489}" destId="{8C25304F-E06A-4B5B-B606-2975249EC088}" srcOrd="0" destOrd="0" presId="urn:microsoft.com/office/officeart/2005/8/layout/pyramid3"/>
    <dgm:cxn modelId="{3BAD6B3C-4C9A-4F12-B69C-C5AF9B92DEE8}" type="presOf" srcId="{86F4CAB0-B8AE-4368-8F62-217513DA3164}" destId="{79B1D86C-02A8-4A69-BBCF-3ACE07C1D57F}" srcOrd="0" destOrd="0" presId="urn:microsoft.com/office/officeart/2005/8/layout/pyramid3"/>
    <dgm:cxn modelId="{3A41E297-6836-43B0-92C5-AEBEF83AF85F}" type="presOf" srcId="{5B8E6275-3F5A-4A26-9C12-63EBA7694BE3}" destId="{382B9459-F330-4B1E-A74F-B9408910728B}" srcOrd="0" destOrd="0" presId="urn:microsoft.com/office/officeart/2005/8/layout/pyramid3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909212D9-261E-4323-9EBE-079C15AF236E}" type="presOf" srcId="{86F4CAB0-B8AE-4368-8F62-217513DA3164}" destId="{7EA381C2-0EF0-4284-A493-BE40C02622D9}" srcOrd="1" destOrd="0" presId="urn:microsoft.com/office/officeart/2005/8/layout/pyramid3"/>
    <dgm:cxn modelId="{77B9A39A-2493-4111-9173-1418F7956E6F}" type="presParOf" srcId="{8C25304F-E06A-4B5B-B606-2975249EC088}" destId="{D81E96F1-5DBE-4A3C-91E8-B51038E7846E}" srcOrd="0" destOrd="0" presId="urn:microsoft.com/office/officeart/2005/8/layout/pyramid3"/>
    <dgm:cxn modelId="{8CBC6C24-8F9C-4742-AC7C-53AD30D4E5C1}" type="presParOf" srcId="{D81E96F1-5DBE-4A3C-91E8-B51038E7846E}" destId="{382B9459-F330-4B1E-A74F-B9408910728B}" srcOrd="0" destOrd="0" presId="urn:microsoft.com/office/officeart/2005/8/layout/pyramid3"/>
    <dgm:cxn modelId="{861C1E7A-6A7E-4D26-AF85-3E824165B929}" type="presParOf" srcId="{D81E96F1-5DBE-4A3C-91E8-B51038E7846E}" destId="{FFCC5210-F664-40CC-ABA6-50E076DFFA96}" srcOrd="1" destOrd="0" presId="urn:microsoft.com/office/officeart/2005/8/layout/pyramid3"/>
    <dgm:cxn modelId="{DCB05A65-E92B-4F1E-A7C7-DA6780076E4A}" type="presParOf" srcId="{8C25304F-E06A-4B5B-B606-2975249EC088}" destId="{00364986-4CFC-4D52-85CF-402596167DE6}" srcOrd="1" destOrd="0" presId="urn:microsoft.com/office/officeart/2005/8/layout/pyramid3"/>
    <dgm:cxn modelId="{120D43B5-A1D0-4E11-818D-FB585487BA68}" type="presParOf" srcId="{00364986-4CFC-4D52-85CF-402596167DE6}" destId="{79B1D86C-02A8-4A69-BBCF-3ACE07C1D57F}" srcOrd="0" destOrd="0" presId="urn:microsoft.com/office/officeart/2005/8/layout/pyramid3"/>
    <dgm:cxn modelId="{B0FDA9D4-6B95-4A2D-AA7B-0D5C9B090E8B}" type="presParOf" srcId="{00364986-4CFC-4D52-85CF-402596167DE6}" destId="{7EA381C2-0EF0-4284-A493-BE40C02622D9}" srcOrd="1" destOrd="0" presId="urn:microsoft.com/office/officeart/2005/8/layout/pyramid3"/>
    <dgm:cxn modelId="{FBB63BDF-3DE8-4FAB-84BB-5BE58F345065}" type="presParOf" srcId="{8C25304F-E06A-4B5B-B606-2975249EC088}" destId="{BBC84C52-3B5D-4D23-A471-3AD52E4167A1}" srcOrd="2" destOrd="0" presId="urn:microsoft.com/office/officeart/2005/8/layout/pyramid3"/>
    <dgm:cxn modelId="{8D6C395D-7F77-4531-9F94-6089B88BE64C}" type="presParOf" srcId="{BBC84C52-3B5D-4D23-A471-3AD52E4167A1}" destId="{072F3032-F66D-448B-B152-69B9628A68BA}" srcOrd="0" destOrd="0" presId="urn:microsoft.com/office/officeart/2005/8/layout/pyramid3"/>
    <dgm:cxn modelId="{EA63BBCA-9EEA-46CD-89F6-689ECC48CA7D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E198D4-0389-4796-A7D6-AC6ADD238316}">
      <dsp:nvSpPr>
        <dsp:cNvPr id="0" name=""/>
        <dsp:cNvSpPr/>
      </dsp:nvSpPr>
      <dsp:spPr>
        <a:xfrm>
          <a:off x="0" y="166518"/>
          <a:ext cx="7992888" cy="49955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268CF-F8DF-4C5B-A373-044412E06DF1}">
      <dsp:nvSpPr>
        <dsp:cNvPr id="0" name=""/>
        <dsp:cNvSpPr/>
      </dsp:nvSpPr>
      <dsp:spPr>
        <a:xfrm>
          <a:off x="787299" y="3881213"/>
          <a:ext cx="183836" cy="18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50A4C-F702-4021-B4AE-14BD765726A4}">
      <dsp:nvSpPr>
        <dsp:cNvPr id="0" name=""/>
        <dsp:cNvSpPr/>
      </dsp:nvSpPr>
      <dsp:spPr>
        <a:xfrm>
          <a:off x="879217" y="3973131"/>
          <a:ext cx="1047068" cy="11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1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July 2007</a:t>
          </a:r>
          <a:br>
            <a:rPr lang="en-GB" sz="1100" kern="1200" dirty="0" smtClean="0"/>
          </a:br>
          <a:r>
            <a:rPr lang="en-GB" sz="1100" kern="1200" dirty="0" smtClean="0"/>
            <a:t>Requirements &amp; Design</a:t>
          </a:r>
          <a:endParaRPr lang="en-GB" sz="1100" kern="1200" dirty="0"/>
        </a:p>
      </dsp:txBody>
      <dsp:txXfrm>
        <a:off x="879217" y="3973131"/>
        <a:ext cx="1047068" cy="1188942"/>
      </dsp:txXfrm>
    </dsp:sp>
    <dsp:sp modelId="{C42AEEE3-8A34-4615-B123-F892FCF68336}">
      <dsp:nvSpPr>
        <dsp:cNvPr id="0" name=""/>
        <dsp:cNvSpPr/>
      </dsp:nvSpPr>
      <dsp:spPr>
        <a:xfrm>
          <a:off x="1782414" y="2925063"/>
          <a:ext cx="287743" cy="287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8E73-AC19-4537-B58E-387B32261134}">
      <dsp:nvSpPr>
        <dsp:cNvPr id="0" name=""/>
        <dsp:cNvSpPr/>
      </dsp:nvSpPr>
      <dsp:spPr>
        <a:xfrm>
          <a:off x="1926286" y="3068935"/>
          <a:ext cx="1326819" cy="209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7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2008</a:t>
          </a:r>
          <a:br>
            <a:rPr lang="en-GB" sz="1100" kern="1200" dirty="0" smtClean="0"/>
          </a:br>
          <a:r>
            <a:rPr lang="en-GB" sz="1100" kern="1200" dirty="0" smtClean="0"/>
            <a:t>V 1.0</a:t>
          </a:r>
          <a:br>
            <a:rPr lang="en-GB" sz="1100" kern="1200" dirty="0" smtClean="0"/>
          </a:br>
          <a:r>
            <a:rPr lang="en-GB" sz="1100" kern="1200" dirty="0" smtClean="0"/>
            <a:t>First instrument support</a:t>
          </a:r>
          <a:endParaRPr lang="en-GB" sz="1100" kern="1200" dirty="0"/>
        </a:p>
      </dsp:txBody>
      <dsp:txXfrm>
        <a:off x="1926286" y="3068935"/>
        <a:ext cx="1326819" cy="2093137"/>
      </dsp:txXfrm>
    </dsp:sp>
    <dsp:sp modelId="{4832E1E8-C7FF-493D-8C56-FC852AF86BFC}">
      <dsp:nvSpPr>
        <dsp:cNvPr id="0" name=""/>
        <dsp:cNvSpPr/>
      </dsp:nvSpPr>
      <dsp:spPr>
        <a:xfrm>
          <a:off x="3061276" y="2162742"/>
          <a:ext cx="383658" cy="3836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273A8-2ACD-48B1-AE98-345EA613BD9D}">
      <dsp:nvSpPr>
        <dsp:cNvPr id="0" name=""/>
        <dsp:cNvSpPr/>
      </dsp:nvSpPr>
      <dsp:spPr>
        <a:xfrm>
          <a:off x="3253105" y="2354571"/>
          <a:ext cx="1542627" cy="280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93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Feb 2010</a:t>
          </a:r>
          <a:br>
            <a:rPr lang="en-GB" sz="1100" kern="1200" dirty="0" smtClean="0"/>
          </a:br>
          <a:r>
            <a:rPr lang="en-GB" sz="1100" kern="1200" dirty="0" smtClean="0"/>
            <a:t>V1.1</a:t>
          </a:r>
          <a:br>
            <a:rPr lang="en-GB" sz="1100" kern="1200" dirty="0" smtClean="0"/>
          </a:br>
          <a:r>
            <a:rPr lang="en-GB" sz="1100" kern="1200" dirty="0" smtClean="0"/>
            <a:t>Support multiple techniques</a:t>
          </a:r>
          <a:endParaRPr lang="en-GB" sz="1100" kern="1200" dirty="0"/>
        </a:p>
      </dsp:txBody>
      <dsp:txXfrm>
        <a:off x="3253105" y="2354571"/>
        <a:ext cx="1542627" cy="2807501"/>
      </dsp:txXfrm>
    </dsp:sp>
    <dsp:sp modelId="{D4DAA35A-7499-4F03-87EE-4E6056B2FE4D}">
      <dsp:nvSpPr>
        <dsp:cNvPr id="0" name=""/>
        <dsp:cNvSpPr/>
      </dsp:nvSpPr>
      <dsp:spPr>
        <a:xfrm>
          <a:off x="4547953" y="1567272"/>
          <a:ext cx="495559" cy="495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EB3EC-9750-4101-B596-C935ECE33401}">
      <dsp:nvSpPr>
        <dsp:cNvPr id="0" name=""/>
        <dsp:cNvSpPr/>
      </dsp:nvSpPr>
      <dsp:spPr>
        <a:xfrm>
          <a:off x="4795732" y="1815051"/>
          <a:ext cx="1598577" cy="334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2010</a:t>
          </a:r>
          <a:br>
            <a:rPr lang="en-GB" sz="1100" kern="1200" dirty="0" smtClean="0"/>
          </a:br>
          <a:r>
            <a:rPr lang="en-GB" sz="1100" kern="1200" dirty="0" smtClean="0"/>
            <a:t>Collaboration with SNS &amp; HFIR</a:t>
          </a:r>
          <a:endParaRPr lang="en-GB" sz="1100" kern="1200" dirty="0"/>
        </a:p>
      </dsp:txBody>
      <dsp:txXfrm>
        <a:off x="4795732" y="1815051"/>
        <a:ext cx="1598577" cy="3347021"/>
      </dsp:txXfrm>
    </dsp:sp>
    <dsp:sp modelId="{1F233371-A7D3-41E4-8E15-FFF54190165D}">
      <dsp:nvSpPr>
        <dsp:cNvPr id="0" name=""/>
        <dsp:cNvSpPr/>
      </dsp:nvSpPr>
      <dsp:spPr>
        <a:xfrm>
          <a:off x="6078591" y="1169625"/>
          <a:ext cx="631438" cy="631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F5929-4140-48B6-89E7-ACB805810F85}">
      <dsp:nvSpPr>
        <dsp:cNvPr id="0" name=""/>
        <dsp:cNvSpPr/>
      </dsp:nvSpPr>
      <dsp:spPr>
        <a:xfrm>
          <a:off x="6394310" y="1485345"/>
          <a:ext cx="1598577" cy="367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Jan 2012</a:t>
          </a:r>
          <a:br>
            <a:rPr lang="en-GB" sz="1100" kern="1200" dirty="0" smtClean="0"/>
          </a:br>
          <a:r>
            <a:rPr lang="en-GB" sz="1100" kern="1200" dirty="0" smtClean="0"/>
            <a:t>V2.0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Scientist validated results. VATES integration</a:t>
          </a:r>
          <a:endParaRPr lang="en-GB" sz="1100" kern="1200" dirty="0"/>
        </a:p>
      </dsp:txBody>
      <dsp:txXfrm>
        <a:off x="6394310" y="1485345"/>
        <a:ext cx="1598577" cy="367672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699C2F-57D4-4534-A393-4F83B66AE76E}">
      <dsp:nvSpPr>
        <dsp:cNvPr id="0" name=""/>
        <dsp:cNvSpPr/>
      </dsp:nvSpPr>
      <dsp:spPr>
        <a:xfrm>
          <a:off x="5616" y="740"/>
          <a:ext cx="1442115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GUI</a:t>
          </a:r>
          <a:endParaRPr lang="en-GB" sz="2500" kern="1200" dirty="0"/>
        </a:p>
      </dsp:txBody>
      <dsp:txXfrm>
        <a:off x="5616" y="740"/>
        <a:ext cx="1442115" cy="1299778"/>
      </dsp:txXfrm>
    </dsp:sp>
    <dsp:sp modelId="{A3B8700C-7398-4AB7-BEA5-51CA46034818}">
      <dsp:nvSpPr>
        <dsp:cNvPr id="0" name=""/>
        <dsp:cNvSpPr/>
      </dsp:nvSpPr>
      <dsp:spPr>
        <a:xfrm>
          <a:off x="7727" y="1452754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Framework</a:t>
          </a:r>
          <a:endParaRPr lang="en-GB" sz="1700" kern="1200" dirty="0"/>
        </a:p>
      </dsp:txBody>
      <dsp:txXfrm>
        <a:off x="7727" y="1452754"/>
        <a:ext cx="1437894" cy="1299778"/>
      </dsp:txXfrm>
    </dsp:sp>
    <dsp:sp modelId="{D47D0F73-4893-46DD-B90C-CB71155E091A}">
      <dsp:nvSpPr>
        <dsp:cNvPr id="0" name=""/>
        <dsp:cNvSpPr/>
      </dsp:nvSpPr>
      <dsp:spPr>
        <a:xfrm>
          <a:off x="7727" y="2904767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Utility</a:t>
          </a:r>
          <a:endParaRPr lang="en-GB" sz="1700" kern="1200" dirty="0"/>
        </a:p>
      </dsp:txBody>
      <dsp:txXfrm>
        <a:off x="7727" y="2904767"/>
        <a:ext cx="1437894" cy="1299778"/>
      </dsp:txXfrm>
    </dsp:sp>
    <dsp:sp modelId="{B41EE4E5-F6EE-4B30-81BE-5014888C56BA}">
      <dsp:nvSpPr>
        <dsp:cNvPr id="0" name=""/>
        <dsp:cNvSpPr/>
      </dsp:nvSpPr>
      <dsp:spPr>
        <a:xfrm>
          <a:off x="1822186" y="740"/>
          <a:ext cx="6967516" cy="129977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Algorithm Dialogs</a:t>
          </a:r>
          <a:br>
            <a:rPr lang="en-GB" sz="2500" kern="1200" dirty="0" smtClean="0"/>
          </a:br>
          <a:r>
            <a:rPr lang="en-GB" sz="2500" kern="1200" dirty="0" smtClean="0"/>
            <a:t>Custom Interfaces</a:t>
          </a:r>
          <a:br>
            <a:rPr lang="en-GB" sz="2500" kern="1200" dirty="0" smtClean="0"/>
          </a:br>
          <a:r>
            <a:rPr lang="en-GB" sz="2500" kern="1200" dirty="0" smtClean="0"/>
            <a:t>Custom Menus</a:t>
          </a:r>
          <a:endParaRPr lang="en-GB" sz="2500" kern="1200" dirty="0"/>
        </a:p>
      </dsp:txBody>
      <dsp:txXfrm>
        <a:off x="1822186" y="740"/>
        <a:ext cx="6967516" cy="1299778"/>
      </dsp:txXfrm>
    </dsp:sp>
    <dsp:sp modelId="{EA6BC028-711E-4955-9CF3-1618B54B6669}">
      <dsp:nvSpPr>
        <dsp:cNvPr id="0" name=""/>
        <dsp:cNvSpPr/>
      </dsp:nvSpPr>
      <dsp:spPr>
        <a:xfrm>
          <a:off x="1822186" y="1452754"/>
          <a:ext cx="4551397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Python scripts &amp; libraries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Workflow Algorithms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Algorithms</a:t>
          </a:r>
          <a:endParaRPr lang="en-GB" sz="1700" kern="1200" dirty="0"/>
        </a:p>
      </dsp:txBody>
      <dsp:txXfrm>
        <a:off x="1822186" y="1452754"/>
        <a:ext cx="4551397" cy="1299778"/>
      </dsp:txXfrm>
    </dsp:sp>
    <dsp:sp modelId="{DBC3689A-4277-4AC2-B3FE-7817816F98CA}">
      <dsp:nvSpPr>
        <dsp:cNvPr id="0" name=""/>
        <dsp:cNvSpPr/>
      </dsp:nvSpPr>
      <dsp:spPr>
        <a:xfrm>
          <a:off x="1822186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Unit Conversions</a:t>
          </a:r>
          <a:endParaRPr lang="en-GB" sz="1700" kern="1200" dirty="0"/>
        </a:p>
      </dsp:txBody>
      <dsp:txXfrm>
        <a:off x="1822186" y="2904767"/>
        <a:ext cx="2228892" cy="1299778"/>
      </dsp:txXfrm>
    </dsp:sp>
    <dsp:sp modelId="{05404C4A-A6EF-4479-B3AB-E6FCDD554C4E}">
      <dsp:nvSpPr>
        <dsp:cNvPr id="0" name=""/>
        <dsp:cNvSpPr/>
      </dsp:nvSpPr>
      <dsp:spPr>
        <a:xfrm>
          <a:off x="4144691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Fit Functions</a:t>
          </a:r>
          <a:br>
            <a:rPr lang="en-GB" sz="1700" kern="1200" dirty="0" smtClean="0"/>
          </a:br>
          <a:r>
            <a:rPr lang="en-GB" sz="1700" kern="1200" dirty="0" smtClean="0"/>
            <a:t>Cost Models</a:t>
          </a:r>
          <a:br>
            <a:rPr lang="en-GB" sz="1700" kern="1200" dirty="0" smtClean="0"/>
          </a:br>
          <a:r>
            <a:rPr lang="en-GB" sz="1700" kern="1200" dirty="0" smtClean="0"/>
            <a:t>Constraints</a:t>
          </a:r>
          <a:br>
            <a:rPr lang="en-GB" sz="1700" kern="1200" dirty="0" smtClean="0"/>
          </a:br>
          <a:r>
            <a:rPr lang="en-GB" sz="1700" kern="1200" dirty="0" err="1" smtClean="0"/>
            <a:t>Minimizer</a:t>
          </a:r>
          <a:endParaRPr lang="en-GB" sz="1700" kern="1200" dirty="0"/>
        </a:p>
      </dsp:txBody>
      <dsp:txXfrm>
        <a:off x="4144691" y="2904767"/>
        <a:ext cx="2228892" cy="1299778"/>
      </dsp:txXfrm>
    </dsp:sp>
    <dsp:sp modelId="{3373E9BC-14B2-403C-A7C8-A8CFD0A0DEA6}">
      <dsp:nvSpPr>
        <dsp:cNvPr id="0" name=""/>
        <dsp:cNvSpPr/>
      </dsp:nvSpPr>
      <dsp:spPr>
        <a:xfrm>
          <a:off x="6560810" y="1452754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Workspaces</a:t>
          </a:r>
          <a:endParaRPr lang="en-GB" sz="1700" kern="1200" dirty="0"/>
        </a:p>
      </dsp:txBody>
      <dsp:txXfrm>
        <a:off x="6560810" y="1452754"/>
        <a:ext cx="2228892" cy="1299778"/>
      </dsp:txXfrm>
    </dsp:sp>
    <dsp:sp modelId="{ABF3A06B-AE8A-4E63-87AC-4AC7C9DFE7D3}">
      <dsp:nvSpPr>
        <dsp:cNvPr id="0" name=""/>
        <dsp:cNvSpPr/>
      </dsp:nvSpPr>
      <dsp:spPr>
        <a:xfrm>
          <a:off x="6560810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Archive Searching</a:t>
          </a:r>
          <a:br>
            <a:rPr lang="en-GB" sz="1700" kern="1200" dirty="0" smtClean="0"/>
          </a:br>
          <a:r>
            <a:rPr lang="en-GB" sz="1700" kern="1200" dirty="0" err="1" smtClean="0"/>
            <a:t>LiveData</a:t>
          </a:r>
          <a:r>
            <a:rPr lang="en-GB" sz="1700" kern="1200" dirty="0" smtClean="0"/>
            <a:t> Listeners</a:t>
          </a:r>
          <a:br>
            <a:rPr lang="en-GB" sz="1700" kern="1200" dirty="0" smtClean="0"/>
          </a:br>
          <a:r>
            <a:rPr lang="en-GB" sz="1700" kern="1200" dirty="0" smtClean="0"/>
            <a:t>Data </a:t>
          </a:r>
          <a:r>
            <a:rPr lang="en-GB" sz="1700" kern="1200" dirty="0" err="1" smtClean="0"/>
            <a:t>Catalogs</a:t>
          </a:r>
          <a:endParaRPr lang="en-GB" sz="1700" kern="1200" dirty="0"/>
        </a:p>
      </dsp:txBody>
      <dsp:txXfrm>
        <a:off x="6560810" y="2904767"/>
        <a:ext cx="2228892" cy="129977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A893BBE-F81B-4BF8-8FF7-755A72DC1736}">
      <dsp:nvSpPr>
        <dsp:cNvPr id="0" name=""/>
        <dsp:cNvSpPr/>
      </dsp:nvSpPr>
      <dsp:spPr>
        <a:xfrm>
          <a:off x="653472" y="0"/>
          <a:ext cx="7406022" cy="5400600"/>
        </a:xfrm>
        <a:prstGeom prst="rightArrow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708958D-0380-49C3-AD33-67DA118A40D7}">
      <dsp:nvSpPr>
        <dsp:cNvPr id="0" name=""/>
        <dsp:cNvSpPr/>
      </dsp:nvSpPr>
      <dsp:spPr>
        <a:xfrm>
          <a:off x="6966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March 2009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ICNS 2009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Initial meeting &amp; discussions</a:t>
          </a:r>
          <a:endParaRPr lang="en-GB" sz="1000" kern="1200" dirty="0"/>
        </a:p>
      </dsp:txBody>
      <dsp:txXfrm>
        <a:off x="6966" y="1512168"/>
        <a:ext cx="1396925" cy="2376264"/>
      </dsp:txXfrm>
    </dsp:sp>
    <dsp:sp modelId="{9FF7CBCF-FBB9-4472-8CBE-65C25AF6E25C}">
      <dsp:nvSpPr>
        <dsp:cNvPr id="0" name=""/>
        <dsp:cNvSpPr/>
      </dsp:nvSpPr>
      <dsp:spPr>
        <a:xfrm>
          <a:off x="1467388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Oct 2009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Due Diligence visit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Week with the development team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Discussions with several scientist users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Future plans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Areas of common interest</a:t>
          </a:r>
          <a:endParaRPr lang="en-GB" sz="1000" kern="1200" dirty="0"/>
        </a:p>
      </dsp:txBody>
      <dsp:txXfrm>
        <a:off x="1467388" y="1512168"/>
        <a:ext cx="1396925" cy="2376264"/>
      </dsp:txXfrm>
    </dsp:sp>
    <dsp:sp modelId="{64FCD965-0DD4-4B28-9A7A-9E7A3730EA41}">
      <dsp:nvSpPr>
        <dsp:cNvPr id="0" name=""/>
        <dsp:cNvSpPr/>
      </dsp:nvSpPr>
      <dsp:spPr>
        <a:xfrm>
          <a:off x="2927810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Jan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Go / No Go decision</a:t>
          </a:r>
          <a:endParaRPr lang="en-GB" sz="1000" kern="1200" dirty="0"/>
        </a:p>
      </dsp:txBody>
      <dsp:txXfrm>
        <a:off x="2927810" y="1512168"/>
        <a:ext cx="1396925" cy="2376264"/>
      </dsp:txXfrm>
    </dsp:sp>
    <dsp:sp modelId="{3EEC1930-1A5B-42AD-A32A-D18F5A2E87DB}">
      <dsp:nvSpPr>
        <dsp:cNvPr id="0" name=""/>
        <dsp:cNvSpPr/>
      </dsp:nvSpPr>
      <dsp:spPr>
        <a:xfrm>
          <a:off x="4388232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Apr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Memorandum of Understanding</a:t>
          </a:r>
          <a:endParaRPr lang="en-GB" sz="1000" kern="1200" dirty="0"/>
        </a:p>
      </dsp:txBody>
      <dsp:txXfrm>
        <a:off x="4388232" y="1512168"/>
        <a:ext cx="1396925" cy="2376264"/>
      </dsp:txXfrm>
    </dsp:sp>
    <dsp:sp modelId="{05737483-AF62-4DD9-910E-EB39106EE509}">
      <dsp:nvSpPr>
        <dsp:cNvPr id="0" name=""/>
        <dsp:cNvSpPr/>
      </dsp:nvSpPr>
      <dsp:spPr>
        <a:xfrm>
          <a:off x="5848654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May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Joint development begins</a:t>
          </a:r>
          <a:endParaRPr lang="en-GB" sz="1000" kern="1200" dirty="0"/>
        </a:p>
      </dsp:txBody>
      <dsp:txXfrm>
        <a:off x="5848654" y="1512168"/>
        <a:ext cx="1396925" cy="2376264"/>
      </dsp:txXfrm>
    </dsp:sp>
    <dsp:sp modelId="{84568B51-1ECF-4FC0-84E8-DE2E9640CB42}">
      <dsp:nvSpPr>
        <dsp:cNvPr id="0" name=""/>
        <dsp:cNvSpPr/>
      </dsp:nvSpPr>
      <dsp:spPr>
        <a:xfrm>
          <a:off x="7309076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Aug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Initial SNS &amp; HFIR support</a:t>
          </a:r>
          <a:endParaRPr lang="en-GB" sz="1000" kern="1200" dirty="0"/>
        </a:p>
      </dsp:txBody>
      <dsp:txXfrm>
        <a:off x="7309076" y="1512168"/>
        <a:ext cx="1396925" cy="237626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B9459-F330-4B1E-A74F-B9408910728B}">
      <dsp:nvSpPr>
        <dsp:cNvPr id="0" name=""/>
        <dsp:cNvSpPr/>
      </dsp:nvSpPr>
      <dsp:spPr>
        <a:xfrm rot="10800000">
          <a:off x="0" y="0"/>
          <a:ext cx="41148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720089" y="0"/>
        <a:ext cx="2674620" cy="1401762"/>
      </dsp:txXfrm>
    </dsp:sp>
    <dsp:sp modelId="{79B1D86C-02A8-4A69-BBCF-3ACE07C1D57F}">
      <dsp:nvSpPr>
        <dsp:cNvPr id="0" name=""/>
        <dsp:cNvSpPr/>
      </dsp:nvSpPr>
      <dsp:spPr>
        <a:xfrm rot="10800000">
          <a:off x="685799" y="1401762"/>
          <a:ext cx="27432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Scientific Steering Committee</a:t>
          </a:r>
          <a:endParaRPr lang="en-GB" sz="1600" kern="1200" dirty="0"/>
        </a:p>
      </dsp:txBody>
      <dsp:txXfrm>
        <a:off x="1165859" y="1401762"/>
        <a:ext cx="1783080" cy="1401762"/>
      </dsp:txXfrm>
    </dsp:sp>
    <dsp:sp modelId="{072F3032-F66D-448B-B152-69B9628A68BA}">
      <dsp:nvSpPr>
        <dsp:cNvPr id="0" name=""/>
        <dsp:cNvSpPr/>
      </dsp:nvSpPr>
      <dsp:spPr>
        <a:xfrm rot="10800000">
          <a:off x="1371599" y="2803524"/>
          <a:ext cx="1371600" cy="140176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Development Team</a:t>
          </a:r>
          <a:endParaRPr lang="en-GB" sz="1600" kern="1200" dirty="0"/>
        </a:p>
      </dsp:txBody>
      <dsp:txXfrm>
        <a:off x="1371599" y="2803524"/>
        <a:ext cx="1371600" cy="140176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B9459-F330-4B1E-A74F-B9408910728B}">
      <dsp:nvSpPr>
        <dsp:cNvPr id="0" name=""/>
        <dsp:cNvSpPr/>
      </dsp:nvSpPr>
      <dsp:spPr>
        <a:xfrm rot="10800000">
          <a:off x="0" y="0"/>
          <a:ext cx="41148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720089" y="0"/>
        <a:ext cx="2674620" cy="1401762"/>
      </dsp:txXfrm>
    </dsp:sp>
    <dsp:sp modelId="{79B1D86C-02A8-4A69-BBCF-3ACE07C1D57F}">
      <dsp:nvSpPr>
        <dsp:cNvPr id="0" name=""/>
        <dsp:cNvSpPr/>
      </dsp:nvSpPr>
      <dsp:spPr>
        <a:xfrm rot="10800000">
          <a:off x="685799" y="1401762"/>
          <a:ext cx="27432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Scientific Steering Committee</a:t>
          </a:r>
          <a:endParaRPr lang="en-GB" sz="1600" kern="1200" dirty="0"/>
        </a:p>
      </dsp:txBody>
      <dsp:txXfrm>
        <a:off x="1165859" y="1401762"/>
        <a:ext cx="1783080" cy="1401762"/>
      </dsp:txXfrm>
    </dsp:sp>
    <dsp:sp modelId="{072F3032-F66D-448B-B152-69B9628A68BA}">
      <dsp:nvSpPr>
        <dsp:cNvPr id="0" name=""/>
        <dsp:cNvSpPr/>
      </dsp:nvSpPr>
      <dsp:spPr>
        <a:xfrm rot="10800000">
          <a:off x="1371599" y="2803524"/>
          <a:ext cx="1371600" cy="140176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Development Team</a:t>
          </a:r>
          <a:endParaRPr lang="en-GB" sz="1600" kern="1200" dirty="0"/>
        </a:p>
      </dsp:txBody>
      <dsp:txXfrm>
        <a:off x="1371599" y="2803524"/>
        <a:ext cx="1371600" cy="1401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92461D5E-AF49-4583-802F-D0A226199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ED019-A094-4D90-9840-3671858BE279}" type="slidenum">
              <a:rPr lang="en-GB" smtClean="0">
                <a:solidFill>
                  <a:srgbClr val="000000"/>
                </a:solidFill>
              </a:rPr>
              <a:pPr/>
              <a:t>1</a:t>
            </a:fld>
            <a:endParaRPr lang="en-GB" smtClean="0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7DB71-69C3-4E60-B965-430646126F4B}" type="slidenum">
              <a:rPr lang="en-GB" smtClean="0"/>
              <a:pPr/>
              <a:t>15</a:t>
            </a:fld>
            <a:endParaRPr lang="en-GB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CF099D-47AB-4686-B260-B70487D539E1}" type="slidenum">
              <a:rPr lang="en-GB" smtClean="0"/>
              <a:pPr/>
              <a:t>16</a:t>
            </a:fld>
            <a:endParaRPr lang="en-GB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31399B-9C3B-42B4-8778-846BF295B1FB}" type="slidenum">
              <a:rPr lang="en-GB" smtClean="0"/>
              <a:pPr/>
              <a:t>17</a:t>
            </a:fld>
            <a:endParaRPr lang="en-GB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61B1B5-2DFB-4564-828F-D1F042F66940}" type="slidenum">
              <a:rPr lang="en-GB" smtClean="0"/>
              <a:pPr/>
              <a:t>18</a:t>
            </a:fld>
            <a:endParaRPr lang="en-GB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ADBD9B-8183-4B6B-8E86-2DC6C5D72209}" type="slidenum">
              <a:rPr lang="en-GB" smtClean="0"/>
              <a:pPr/>
              <a:t>19</a:t>
            </a:fld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626975-6191-446F-AD62-D74479FE12B2}" type="slidenum">
              <a:rPr lang="en-GB" smtClean="0"/>
              <a:pPr/>
              <a:t>2</a:t>
            </a:fld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E6678-B605-45BD-8EB1-40BFB49CFFE3}" type="slidenum">
              <a:rPr lang="en-GB" smtClean="0"/>
              <a:pPr/>
              <a:t>20</a:t>
            </a:fld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6CD07A-FD02-4D6E-A4E7-19D87B563A29}" type="slidenum">
              <a:rPr lang="en-GB" smtClean="0"/>
              <a:pPr/>
              <a:t>21</a:t>
            </a:fld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2276A-D0F2-4656-91CF-B9B7B6C975ED}" type="slidenum">
              <a:rPr lang="en-GB" smtClean="0"/>
              <a:pPr/>
              <a:t>23</a:t>
            </a:fld>
            <a:endParaRPr lang="en-GB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9EC4D4-D9A3-4168-BA9D-E0EF9A83EF67}" type="slidenum">
              <a:rPr lang="en-GB" smtClean="0"/>
              <a:pPr/>
              <a:t>24</a:t>
            </a:fld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3</a:t>
            </a:fld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4CCF1-493A-42D5-8AD9-8B34E106A9AD}" type="slidenum">
              <a:rPr lang="en-GB" smtClean="0"/>
              <a:pPr/>
              <a:t>4</a:t>
            </a:fld>
            <a:endParaRPr lang="en-GB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D299AE-4EA3-4C76-9EAE-35084EF502D8}" type="slidenum">
              <a:rPr lang="en-GB" smtClean="0"/>
              <a:pPr/>
              <a:t>5</a:t>
            </a:fld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F2D867-B407-4985-B04C-52C86800BCD7}" type="slidenum">
              <a:rPr lang="en-GB" smtClean="0"/>
              <a:pPr/>
              <a:t>7</a:t>
            </a:fld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5825C9-698D-41AF-973A-A33968E94A56}" type="slidenum">
              <a:rPr lang="en-GB" smtClean="0"/>
              <a:pPr/>
              <a:t>9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sissmallbottom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Mantid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925" y="5937250"/>
            <a:ext cx="11525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Documents and Settings\rrc79113\Desktop\technologies-modelling_and_simulationcopy Tessella. Complex problems. Solved_iStock_000002456857Medium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 bwMode="auto">
          <a:xfrm>
            <a:off x="0" y="5286388"/>
            <a:ext cx="9144000" cy="157161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6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cuments and Settings\rrc79113\Desktop\Untitled.png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15038"/>
            <a:ext cx="19050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gradFill flip="none" rotWithShape="1">
            <a:gsLst>
              <a:gs pos="2800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gradFill>
            <a:gsLst>
              <a:gs pos="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</a:gradFill>
        </p:spPr>
        <p:txBody>
          <a:bodyPr anchor="ctr" anchorCtr="1"/>
          <a:lstStyle>
            <a:lvl1pPr marL="0" indent="0" algn="ctr">
              <a:buFontTx/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sissmallbottom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10" descr="Mantid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4925" y="5876925"/>
            <a:ext cx="19621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1" descr="SNS_logo_words_trans_back.gif"/>
          <p:cNvPicPr>
            <a:picLocks noChangeAspect="1"/>
          </p:cNvPicPr>
          <p:nvPr userDrawn="1"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2314575" y="6021388"/>
            <a:ext cx="12493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3" name="Picture 5" descr="Tessella_Logo only 5K.gif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00750"/>
            <a:ext cx="18859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7313" y="4143374"/>
            <a:ext cx="6400800" cy="1445865"/>
          </a:xfrm>
          <a:gradFill rotWithShape="0"/>
        </p:spPr>
        <p:txBody>
          <a:bodyPr/>
          <a:lstStyle/>
          <a:p>
            <a:pPr eaLnBrk="1" hangingPunct="1"/>
            <a:r>
              <a:rPr lang="en-GB" sz="2800" i="1" dirty="0" smtClean="0"/>
              <a:t>Nick Draper &amp; Jon Taylor</a:t>
            </a:r>
          </a:p>
          <a:p>
            <a:pPr eaLnBrk="1" hangingPunct="1"/>
            <a:r>
              <a:rPr lang="en-GB" sz="2000" dirty="0" smtClean="0"/>
              <a:t>Tessella &amp; STFC</a:t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u="sng" dirty="0" smtClean="0">
                <a:solidFill>
                  <a:srgbClr val="C00000"/>
                </a:solidFill>
              </a:rPr>
              <a:t>www.mantidproject.org</a:t>
            </a:r>
          </a:p>
          <a:p>
            <a:pPr eaLnBrk="1" hangingPunct="1"/>
            <a:endParaRPr lang="en-GB" sz="2000" dirty="0" smtClean="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143125"/>
            <a:ext cx="7772400" cy="18002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Data reduction and Analysis with Mantid</a:t>
            </a:r>
            <a:br>
              <a:rPr lang="en-GB" sz="3600" dirty="0" smtClean="0"/>
            </a:br>
            <a:r>
              <a:rPr lang="en-GB" sz="2400" dirty="0" smtClean="0"/>
              <a:t>Current development and usage</a:t>
            </a:r>
            <a:endParaRPr lang="en-GB" sz="3600" dirty="0" smtClean="0"/>
          </a:p>
        </p:txBody>
      </p:sp>
      <p:pic>
        <p:nvPicPr>
          <p:cNvPr id="15366" name="Picture 5" descr="Mantid Logo Transparent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14563" y="0"/>
            <a:ext cx="43815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44824"/>
            <a:ext cx="8229600" cy="4205287"/>
          </a:xfrm>
        </p:spPr>
        <p:txBody>
          <a:bodyPr numCol="2"/>
          <a:lstStyle/>
          <a:p>
            <a:r>
              <a:rPr lang="en-GB" dirty="0" smtClean="0"/>
              <a:t>Arithmetic</a:t>
            </a:r>
          </a:p>
          <a:p>
            <a:r>
              <a:rPr lang="en-GB" dirty="0" smtClean="0"/>
              <a:t>Correction Functions</a:t>
            </a:r>
          </a:p>
          <a:p>
            <a:pPr lvl="1"/>
            <a:r>
              <a:rPr lang="en-GB" dirty="0" smtClean="0"/>
              <a:t>Absorption</a:t>
            </a:r>
          </a:p>
          <a:p>
            <a:pPr lvl="1"/>
            <a:r>
              <a:rPr lang="en-GB" dirty="0" smtClean="0"/>
              <a:t>Background</a:t>
            </a:r>
          </a:p>
          <a:p>
            <a:pPr lvl="1"/>
            <a:r>
              <a:rPr lang="en-GB" dirty="0" smtClean="0"/>
              <a:t>Efficiency</a:t>
            </a:r>
          </a:p>
          <a:p>
            <a:r>
              <a:rPr lang="en-GB" dirty="0" smtClean="0"/>
              <a:t>Technique</a:t>
            </a:r>
          </a:p>
          <a:p>
            <a:pPr lvl="1"/>
            <a:r>
              <a:rPr lang="en-GB" dirty="0" smtClean="0"/>
              <a:t>Single Crystal</a:t>
            </a:r>
          </a:p>
          <a:p>
            <a:pPr lvl="1"/>
            <a:r>
              <a:rPr lang="en-GB" dirty="0" smtClean="0"/>
              <a:t>Inelastic</a:t>
            </a:r>
          </a:p>
          <a:p>
            <a:pPr lvl="1"/>
            <a:r>
              <a:rPr lang="en-GB" dirty="0" smtClean="0"/>
              <a:t>SANS</a:t>
            </a:r>
          </a:p>
          <a:p>
            <a:pPr lvl="1"/>
            <a:r>
              <a:rPr lang="en-GB" dirty="0" smtClean="0"/>
              <a:t>Powder diffraction</a:t>
            </a:r>
          </a:p>
          <a:p>
            <a:r>
              <a:rPr lang="en-GB" dirty="0" smtClean="0"/>
              <a:t>Data handling</a:t>
            </a:r>
          </a:p>
          <a:p>
            <a:r>
              <a:rPr lang="en-GB" dirty="0" smtClean="0"/>
              <a:t>Diagnostics</a:t>
            </a:r>
          </a:p>
          <a:p>
            <a:r>
              <a:rPr lang="en-GB" dirty="0" smtClean="0"/>
              <a:t>Event Filtering</a:t>
            </a:r>
          </a:p>
          <a:p>
            <a:r>
              <a:rPr lang="en-GB" dirty="0" smtClean="0"/>
              <a:t>Optimization</a:t>
            </a:r>
          </a:p>
          <a:p>
            <a:r>
              <a:rPr lang="en-GB" dirty="0" smtClean="0"/>
              <a:t>Transforms</a:t>
            </a:r>
          </a:p>
          <a:p>
            <a:pPr lvl="1"/>
            <a:r>
              <a:rPr lang="en-GB" dirty="0" smtClean="0"/>
              <a:t>Masking</a:t>
            </a:r>
          </a:p>
          <a:p>
            <a:pPr lvl="1"/>
            <a:r>
              <a:rPr lang="en-GB" dirty="0" smtClean="0"/>
              <a:t>Grouping</a:t>
            </a:r>
          </a:p>
          <a:p>
            <a:pPr lvl="1"/>
            <a:r>
              <a:rPr lang="en-GB" dirty="0" smtClean="0"/>
              <a:t>Smoothing</a:t>
            </a:r>
          </a:p>
          <a:p>
            <a:pPr lvl="1"/>
            <a:r>
              <a:rPr lang="en-GB" dirty="0" smtClean="0"/>
              <a:t>Unit conversions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620688"/>
            <a:ext cx="820891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96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415</a:t>
            </a:r>
            <a:endParaRPr lang="en-US" sz="96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3528" y="620688"/>
            <a:ext cx="4134626" cy="336989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4077072"/>
            <a:ext cx="2371725" cy="1876425"/>
          </a:xfrm>
          <a:prstGeom prst="rect">
            <a:avLst/>
          </a:prstGeom>
          <a:noFill/>
        </p:spPr>
      </p:pic>
      <p:pic>
        <p:nvPicPr>
          <p:cNvPr id="104457" name="Picture 9" descr="C:\Mantid\Documents\Images\screenshots\Instrument view of GEM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012160" y="908720"/>
            <a:ext cx="2912052" cy="4190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Tools</a:t>
            </a:r>
            <a:endParaRPr lang="en-GB" dirty="0"/>
          </a:p>
        </p:txBody>
      </p:sp>
      <p:pic>
        <p:nvPicPr>
          <p:cNvPr id="117762" name="Picture 2" descr="http://download.mantidproject.org/kits/Python27/1.29.12931/ReleaseNotes_files/instrument_ima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620688"/>
            <a:ext cx="3705994" cy="2674689"/>
          </a:xfrm>
          <a:prstGeom prst="rect">
            <a:avLst/>
          </a:prstGeom>
          <a:noFill/>
        </p:spPr>
      </p:pic>
      <p:pic>
        <p:nvPicPr>
          <p:cNvPr id="5" name="Picture 11" descr="http://www.mantidproject.org/images/thumb/3/30/IntrumentStorePlot.png/500px-IntrumentStorePl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692696"/>
            <a:ext cx="3472083" cy="3312368"/>
          </a:xfrm>
          <a:prstGeom prst="rect">
            <a:avLst/>
          </a:prstGeom>
          <a:noFill/>
        </p:spPr>
      </p:pic>
      <p:pic>
        <p:nvPicPr>
          <p:cNvPr id="3" name="Picture 2" descr="C:\Mantid\Documents\Presentations\ILL 2012\LineViewerAnima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571926" cy="3000457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7504" y="4293096"/>
            <a:ext cx="41764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4" name="Picture 7" descr="File:ReleasePi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27984" y="3861048"/>
            <a:ext cx="1936304" cy="1728843"/>
          </a:xfrm>
          <a:prstGeom prst="rect">
            <a:avLst/>
          </a:prstGeom>
          <a:noFill/>
        </p:spPr>
      </p:pic>
      <p:pic>
        <p:nvPicPr>
          <p:cNvPr id="5" name="Picture 9" descr="http://www.mantidproject.org/images/5/52/ReleasePic2_1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588224" y="3861048"/>
            <a:ext cx="2420813" cy="1440160"/>
          </a:xfrm>
          <a:prstGeom prst="rect">
            <a:avLst/>
          </a:prstGeom>
          <a:noFill/>
        </p:spPr>
      </p:pic>
      <p:pic>
        <p:nvPicPr>
          <p:cNvPr id="113666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95536" y="692696"/>
            <a:ext cx="4663073" cy="3024336"/>
          </a:xfrm>
          <a:prstGeom prst="rect">
            <a:avLst/>
          </a:prstGeom>
          <a:noFill/>
        </p:spPr>
      </p:pic>
      <p:pic>
        <p:nvPicPr>
          <p:cNvPr id="113669" name="Picture 5" descr="File:VSI-Threeslice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220072" y="620688"/>
            <a:ext cx="3779912" cy="2624377"/>
          </a:xfrm>
          <a:prstGeom prst="rect">
            <a:avLst/>
          </a:prstGeom>
          <a:noFill/>
        </p:spPr>
      </p:pic>
      <p:pic>
        <p:nvPicPr>
          <p:cNvPr id="1026" name="Picture 2" descr="C:\Mantid\Documents\Presentations\ILL 2012\Rotation-Animated-With-Markers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3861048"/>
            <a:ext cx="3733047" cy="2160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Python Control</a:t>
            </a:r>
          </a:p>
          <a:p>
            <a:pPr lvl="1"/>
            <a:r>
              <a:rPr lang="en-GB" dirty="0" smtClean="0"/>
              <a:t>Within </a:t>
            </a:r>
            <a:r>
              <a:rPr lang="en-GB" dirty="0" err="1" smtClean="0"/>
              <a:t>Mantidplot</a:t>
            </a:r>
            <a:endParaRPr lang="en-GB" dirty="0" smtClean="0"/>
          </a:p>
          <a:p>
            <a:pPr lvl="1"/>
            <a:r>
              <a:rPr lang="en-GB" dirty="0" smtClean="0"/>
              <a:t>Pure Python scripts</a:t>
            </a:r>
          </a:p>
          <a:p>
            <a:pPr lvl="1"/>
            <a:r>
              <a:rPr lang="en-GB" dirty="0" smtClean="0"/>
              <a:t>Integrated </a:t>
            </a:r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Automated reduction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162" y="908721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861048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ISIS - SNS &amp; HFIR collaboration</a:t>
            </a:r>
          </a:p>
        </p:txBody>
      </p:sp>
      <p:pic>
        <p:nvPicPr>
          <p:cNvPr id="31747" name="Picture 2" descr="http://neutrons.ornl.gov/organization/images/rrd_aerial_med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411413" y="3357563"/>
            <a:ext cx="406400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 descr="ISIS site aerial view.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68313" y="908050"/>
            <a:ext cx="3671887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6" descr="http://www.ornl.gov/info/news/pulse/sns_aerial_lg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932363" y="908050"/>
            <a:ext cx="3721100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SNS Collaboration Timeline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79512" y="620688"/>
          <a:ext cx="871296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8"/>
          <p:cNvSpPr/>
          <p:nvPr/>
        </p:nvSpPr>
        <p:spPr bwMode="auto">
          <a:xfrm>
            <a:off x="2786063" y="4224338"/>
            <a:ext cx="3500437" cy="1214437"/>
          </a:xfrm>
          <a:prstGeom prst="trapezoid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Project Organisation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42952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4214810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5724525" y="981075"/>
            <a:ext cx="13001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SNS/HIFR</a:t>
            </a:r>
          </a:p>
        </p:txBody>
      </p:sp>
      <p:sp>
        <p:nvSpPr>
          <p:cNvPr id="34823" name="TextBox 10"/>
          <p:cNvSpPr txBox="1">
            <a:spLocks noChangeArrowheads="1"/>
          </p:cNvSpPr>
          <p:nvPr/>
        </p:nvSpPr>
        <p:spPr bwMode="auto">
          <a:xfrm>
            <a:off x="2500313" y="1009650"/>
            <a:ext cx="6016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ISIS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142875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Continuous Integration Environment</a:t>
            </a:r>
          </a:p>
        </p:txBody>
      </p:sp>
      <p:sp>
        <p:nvSpPr>
          <p:cNvPr id="36867" name="AutoShape 4"/>
          <p:cNvSpPr>
            <a:spLocks noChangeArrowheads="1"/>
          </p:cNvSpPr>
          <p:nvPr/>
        </p:nvSpPr>
        <p:spPr bwMode="auto">
          <a:xfrm>
            <a:off x="3022600" y="2392363"/>
            <a:ext cx="1008063" cy="1512887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dirty="0" err="1" smtClean="0"/>
              <a:t>GitHub</a:t>
            </a:r>
            <a:r>
              <a:rPr lang="en-GB" dirty="0" smtClean="0"/>
              <a:t>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Repository</a:t>
            </a:r>
          </a:p>
        </p:txBody>
      </p:sp>
      <p:pic>
        <p:nvPicPr>
          <p:cNvPr id="36868" name="Picture 5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6700" y="145573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8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2679700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9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376078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10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4911725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Line 14"/>
          <p:cNvSpPr>
            <a:spLocks noChangeShapeType="1"/>
          </p:cNvSpPr>
          <p:nvPr/>
        </p:nvSpPr>
        <p:spPr bwMode="auto">
          <a:xfrm>
            <a:off x="1006475" y="1816100"/>
            <a:ext cx="1944688" cy="1008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3" name="Line 15"/>
          <p:cNvSpPr>
            <a:spLocks noChangeShapeType="1"/>
          </p:cNvSpPr>
          <p:nvPr/>
        </p:nvSpPr>
        <p:spPr bwMode="auto">
          <a:xfrm>
            <a:off x="1077913" y="2968625"/>
            <a:ext cx="18002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4" name="Line 16"/>
          <p:cNvSpPr>
            <a:spLocks noChangeShapeType="1"/>
          </p:cNvSpPr>
          <p:nvPr/>
        </p:nvSpPr>
        <p:spPr bwMode="auto">
          <a:xfrm flipV="1">
            <a:off x="1006475" y="3184525"/>
            <a:ext cx="1871663" cy="792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5" name="Line 17"/>
          <p:cNvSpPr>
            <a:spLocks noChangeShapeType="1"/>
          </p:cNvSpPr>
          <p:nvPr/>
        </p:nvSpPr>
        <p:spPr bwMode="auto">
          <a:xfrm flipV="1">
            <a:off x="1077913" y="3400425"/>
            <a:ext cx="1728787" cy="180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6" name="Line 18"/>
          <p:cNvSpPr>
            <a:spLocks noChangeShapeType="1"/>
          </p:cNvSpPr>
          <p:nvPr/>
        </p:nvSpPr>
        <p:spPr bwMode="auto">
          <a:xfrm flipV="1">
            <a:off x="4071938" y="2714625"/>
            <a:ext cx="1000125" cy="63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7" name="Text Box 20"/>
          <p:cNvSpPr txBox="1">
            <a:spLocks noChangeArrowheads="1"/>
          </p:cNvSpPr>
          <p:nvPr/>
        </p:nvSpPr>
        <p:spPr bwMode="auto">
          <a:xfrm>
            <a:off x="4929188" y="3571875"/>
            <a:ext cx="222689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Build + unit test</a:t>
            </a:r>
          </a:p>
          <a:p>
            <a:r>
              <a:rPr lang="en-GB" sz="1400" dirty="0"/>
              <a:t>-</a:t>
            </a:r>
            <a:r>
              <a:rPr lang="en-GB" sz="1400" dirty="0" smtClean="0"/>
              <a:t>Linux (RHE &amp; </a:t>
            </a:r>
            <a:r>
              <a:rPr lang="en-GB" sz="1400" dirty="0" err="1" smtClean="0"/>
              <a:t>Ubuntu</a:t>
            </a:r>
            <a:r>
              <a:rPr lang="en-GB" sz="1400" dirty="0" smtClean="0"/>
              <a:t>)</a:t>
            </a:r>
            <a:endParaRPr lang="en-GB" sz="1400" dirty="0"/>
          </a:p>
          <a:p>
            <a:r>
              <a:rPr lang="en-GB" sz="1400" dirty="0"/>
              <a:t>-Mac OSX</a:t>
            </a:r>
          </a:p>
          <a:p>
            <a:r>
              <a:rPr lang="en-GB" sz="1400" dirty="0"/>
              <a:t>-Windows 32</a:t>
            </a:r>
          </a:p>
          <a:p>
            <a:r>
              <a:rPr lang="en-GB" sz="1400" dirty="0"/>
              <a:t>-Windows 64</a:t>
            </a:r>
          </a:p>
        </p:txBody>
      </p:sp>
      <p:sp>
        <p:nvSpPr>
          <p:cNvPr id="36878" name="Text Box 23"/>
          <p:cNvSpPr txBox="1">
            <a:spLocks noChangeArrowheads="1"/>
          </p:cNvSpPr>
          <p:nvPr/>
        </p:nvSpPr>
        <p:spPr bwMode="auto">
          <a:xfrm>
            <a:off x="755650" y="5776913"/>
            <a:ext cx="15033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Developers</a:t>
            </a:r>
          </a:p>
        </p:txBody>
      </p:sp>
      <p:sp>
        <p:nvSpPr>
          <p:cNvPr id="36879" name="AutoShape 24"/>
          <p:cNvSpPr>
            <a:spLocks noChangeArrowheads="1"/>
          </p:cNvSpPr>
          <p:nvPr/>
        </p:nvSpPr>
        <p:spPr bwMode="auto">
          <a:xfrm>
            <a:off x="3022600" y="4337050"/>
            <a:ext cx="1008063" cy="1512888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trac</a:t>
            </a:r>
            <a:br>
              <a:rPr lang="en-GB"/>
            </a:br>
            <a:r>
              <a:rPr lang="en-GB"/>
              <a:t>Issue</a:t>
            </a:r>
          </a:p>
          <a:p>
            <a:pPr algn="ctr"/>
            <a:r>
              <a:rPr lang="en-GB"/>
              <a:t>tracking</a:t>
            </a:r>
          </a:p>
          <a:p>
            <a:pPr algn="ctr"/>
            <a:r>
              <a:rPr lang="en-GB"/>
              <a:t>system</a:t>
            </a:r>
          </a:p>
        </p:txBody>
      </p:sp>
      <p:sp>
        <p:nvSpPr>
          <p:cNvPr id="36880" name="Line 25"/>
          <p:cNvSpPr>
            <a:spLocks noChangeShapeType="1"/>
          </p:cNvSpPr>
          <p:nvPr/>
        </p:nvSpPr>
        <p:spPr bwMode="auto">
          <a:xfrm flipV="1">
            <a:off x="3527425" y="39036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36881" name="Picture 27" descr="Nohat-logo-nowords-bgwhite-200px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022600" y="1023938"/>
            <a:ext cx="896938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2" name="Text Box 28"/>
          <p:cNvSpPr txBox="1">
            <a:spLocks noChangeArrowheads="1"/>
          </p:cNvSpPr>
          <p:nvPr/>
        </p:nvSpPr>
        <p:spPr bwMode="auto">
          <a:xfrm>
            <a:off x="2303463" y="1887538"/>
            <a:ext cx="2454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Mantid Project Wiki</a:t>
            </a:r>
          </a:p>
        </p:txBody>
      </p:sp>
      <p:pic>
        <p:nvPicPr>
          <p:cNvPr id="36883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000625" y="20716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4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153025" y="22240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5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305425" y="23764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6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457825" y="25288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7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072313" y="12144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8" name="Line 18"/>
          <p:cNvSpPr>
            <a:spLocks noChangeShapeType="1"/>
          </p:cNvSpPr>
          <p:nvPr/>
        </p:nvSpPr>
        <p:spPr bwMode="auto">
          <a:xfrm flipV="1">
            <a:off x="6143625" y="2204864"/>
            <a:ext cx="1092671" cy="21607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89" name="Line 18"/>
          <p:cNvSpPr>
            <a:spLocks noChangeShapeType="1"/>
          </p:cNvSpPr>
          <p:nvPr/>
        </p:nvSpPr>
        <p:spPr bwMode="auto">
          <a:xfrm flipH="1" flipV="1">
            <a:off x="4000500" y="1428750"/>
            <a:ext cx="3071813" cy="214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90" name="Text Box 20"/>
          <p:cNvSpPr txBox="1">
            <a:spLocks noChangeArrowheads="1"/>
          </p:cNvSpPr>
          <p:nvPr/>
        </p:nvSpPr>
        <p:spPr bwMode="auto">
          <a:xfrm>
            <a:off x="7308304" y="2708920"/>
            <a:ext cx="1257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Automated </a:t>
            </a:r>
            <a:br>
              <a:rPr lang="en-GB" sz="1400" dirty="0"/>
            </a:br>
            <a:r>
              <a:rPr lang="en-GB" sz="1400" dirty="0"/>
              <a:t>System test</a:t>
            </a:r>
          </a:p>
        </p:txBody>
      </p:sp>
      <p:sp>
        <p:nvSpPr>
          <p:cNvPr id="36891" name="Text Box 20"/>
          <p:cNvSpPr txBox="1">
            <a:spLocks noChangeArrowheads="1"/>
          </p:cNvSpPr>
          <p:nvPr/>
        </p:nvSpPr>
        <p:spPr bwMode="auto">
          <a:xfrm>
            <a:off x="4929188" y="1000125"/>
            <a:ext cx="1508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/>
              <a:t>Deploy to </a:t>
            </a:r>
          </a:p>
          <a:p>
            <a:r>
              <a:rPr lang="en-GB" sz="1400"/>
              <a:t>Download site</a:t>
            </a:r>
          </a:p>
        </p:txBody>
      </p:sp>
      <p:pic>
        <p:nvPicPr>
          <p:cNvPr id="28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224713" y="13668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77113" y="15192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529513" y="16716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Communication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Face to face meetings</a:t>
            </a:r>
          </a:p>
          <a:p>
            <a:pPr lvl="1"/>
            <a:r>
              <a:rPr lang="en-GB" dirty="0" smtClean="0"/>
              <a:t>PM 2-3yr</a:t>
            </a:r>
          </a:p>
          <a:p>
            <a:pPr lvl="1"/>
            <a:r>
              <a:rPr lang="en-GB" dirty="0" smtClean="0"/>
              <a:t>Developer workshops</a:t>
            </a:r>
          </a:p>
          <a:p>
            <a:r>
              <a:rPr lang="en-GB" dirty="0" smtClean="0"/>
              <a:t>Developer Transfer</a:t>
            </a:r>
          </a:p>
          <a:p>
            <a:pPr lvl="1"/>
            <a:r>
              <a:rPr lang="en-GB" dirty="0" smtClean="0"/>
              <a:t>ISIS lead developer transferred to US</a:t>
            </a:r>
          </a:p>
          <a:p>
            <a:r>
              <a:rPr lang="en-GB" dirty="0" smtClean="0"/>
              <a:t>Easy communication channels</a:t>
            </a:r>
          </a:p>
          <a:p>
            <a:pPr lvl="1"/>
            <a:r>
              <a:rPr lang="en-GB" dirty="0" smtClean="0"/>
              <a:t>Developer email list</a:t>
            </a:r>
          </a:p>
          <a:p>
            <a:pPr lvl="1"/>
            <a:r>
              <a:rPr lang="en-GB" dirty="0" smtClean="0"/>
              <a:t>Skype</a:t>
            </a:r>
          </a:p>
          <a:p>
            <a:pPr lvl="1"/>
            <a:r>
              <a:rPr lang="en-GB" dirty="0" smtClean="0"/>
              <a:t>Phone</a:t>
            </a:r>
          </a:p>
          <a:p>
            <a:pPr lvl="1"/>
            <a:r>
              <a:rPr lang="en-GB" dirty="0" smtClean="0"/>
              <a:t>Screen sharing</a:t>
            </a:r>
          </a:p>
          <a:p>
            <a:pPr lvl="1"/>
            <a:r>
              <a:rPr lang="en-GB" dirty="0" smtClean="0"/>
              <a:t>Video conferencing</a:t>
            </a:r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Overview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Mantid Introduction</a:t>
            </a:r>
          </a:p>
          <a:p>
            <a:r>
              <a:rPr lang="en-GB" dirty="0" smtClean="0"/>
              <a:t>Current development</a:t>
            </a:r>
          </a:p>
          <a:p>
            <a:r>
              <a:rPr lang="en-GB" dirty="0" smtClean="0"/>
              <a:t>ISIS-SNS collaboration</a:t>
            </a:r>
          </a:p>
          <a:p>
            <a:r>
              <a:rPr lang="en-GB" dirty="0" smtClean="0"/>
              <a:t>ILL challenges</a:t>
            </a:r>
          </a:p>
          <a:p>
            <a:r>
              <a:rPr lang="en-GB" dirty="0" smtClean="0"/>
              <a:t>Real world usage</a:t>
            </a:r>
          </a:p>
        </p:txBody>
      </p:sp>
      <p:pic>
        <p:nvPicPr>
          <p:cNvPr id="16391" name="Picture 7" descr="File:ReleasePi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64088" y="1268760"/>
            <a:ext cx="3601413" cy="3215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ISIS -&gt; SNS wins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Robust framework</a:t>
            </a:r>
          </a:p>
          <a:p>
            <a:pPr lvl="1"/>
            <a:r>
              <a:rPr lang="en-GB" dirty="0" smtClean="0"/>
              <a:t>Common development structure</a:t>
            </a:r>
          </a:p>
          <a:p>
            <a:pPr lvl="1"/>
            <a:r>
              <a:rPr lang="en-GB" dirty="0" smtClean="0"/>
              <a:t>Multithreaded performance</a:t>
            </a:r>
          </a:p>
          <a:p>
            <a:pPr lvl="1"/>
            <a:r>
              <a:rPr lang="en-GB" dirty="0" smtClean="0"/>
              <a:t>Documentation and training</a:t>
            </a:r>
          </a:p>
          <a:p>
            <a:pPr lvl="1"/>
            <a:r>
              <a:rPr lang="en-GB" dirty="0" smtClean="0"/>
              <a:t>Automated build, test and deployment</a:t>
            </a:r>
          </a:p>
          <a:p>
            <a:r>
              <a:rPr lang="en-GB" dirty="0" smtClean="0"/>
              <a:t>Algorithms</a:t>
            </a:r>
          </a:p>
          <a:p>
            <a:pPr lvl="1"/>
            <a:r>
              <a:rPr lang="en-GB" dirty="0" smtClean="0"/>
              <a:t>Over 150 algorithms already developed</a:t>
            </a:r>
          </a:p>
          <a:p>
            <a:r>
              <a:rPr lang="en-GB" dirty="0" smtClean="0"/>
              <a:t>Development support</a:t>
            </a:r>
          </a:p>
          <a:p>
            <a:pPr lvl="1"/>
            <a:r>
              <a:rPr lang="en-GB" dirty="0" smtClean="0"/>
              <a:t>help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SNS -&gt; ISIS wins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Improvements to build process</a:t>
            </a:r>
          </a:p>
          <a:p>
            <a:pPr lvl="1"/>
            <a:r>
              <a:rPr lang="en-GB" dirty="0" err="1" smtClean="0"/>
              <a:t>Cmake</a:t>
            </a:r>
            <a:r>
              <a:rPr lang="en-GB" dirty="0" smtClean="0"/>
              <a:t>, Hudson</a:t>
            </a:r>
          </a:p>
          <a:p>
            <a:r>
              <a:rPr lang="en-GB" dirty="0" smtClean="0"/>
              <a:t>Event Filtering and data analysis</a:t>
            </a:r>
          </a:p>
          <a:p>
            <a:r>
              <a:rPr lang="en-GB" dirty="0" smtClean="0"/>
              <a:t>Improved python code framework</a:t>
            </a:r>
          </a:p>
          <a:p>
            <a:r>
              <a:rPr lang="en-GB" dirty="0" smtClean="0"/>
              <a:t>New file format support</a:t>
            </a:r>
          </a:p>
          <a:p>
            <a:pPr lvl="1"/>
            <a:r>
              <a:rPr lang="en-GB" dirty="0" err="1" smtClean="0"/>
              <a:t>NxSPE</a:t>
            </a:r>
            <a:endParaRPr lang="en-GB" dirty="0" smtClean="0"/>
          </a:p>
          <a:p>
            <a:pPr lvl="1"/>
            <a:r>
              <a:rPr lang="en-GB" dirty="0" smtClean="0"/>
              <a:t>Event Nexus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ill.eu/typo3temp/pics/c75928a240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3501008"/>
            <a:ext cx="4067944" cy="2343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 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 TOF (for some instruments)</a:t>
            </a:r>
          </a:p>
          <a:p>
            <a:pPr lvl="1"/>
            <a:r>
              <a:rPr lang="en-GB" dirty="0" smtClean="0"/>
              <a:t>1 less dimension - Smaller datasets</a:t>
            </a:r>
          </a:p>
          <a:p>
            <a:pPr lvl="1"/>
            <a:r>
              <a:rPr lang="en-GB" dirty="0" smtClean="0"/>
              <a:t>Different reduction workflows</a:t>
            </a:r>
          </a:p>
          <a:p>
            <a:pPr lvl="1"/>
            <a:r>
              <a:rPr lang="en-GB" dirty="0" smtClean="0"/>
              <a:t>New reduction steps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Moving Instrument Components</a:t>
            </a:r>
          </a:p>
          <a:p>
            <a:pPr lvl="1"/>
            <a:r>
              <a:rPr lang="en-GB" dirty="0" smtClean="0"/>
              <a:t>Dynamic ‘virtual’ detectors</a:t>
            </a:r>
          </a:p>
          <a:p>
            <a:pPr lvl="1"/>
            <a:r>
              <a:rPr lang="en-GB" dirty="0" smtClean="0"/>
              <a:t>Periods</a:t>
            </a:r>
          </a:p>
          <a:p>
            <a:pPr lvl="2"/>
            <a:r>
              <a:rPr lang="en-GB" dirty="0" smtClean="0"/>
              <a:t>Similar to </a:t>
            </a:r>
            <a:r>
              <a:rPr lang="en-GB" dirty="0" err="1" smtClean="0"/>
              <a:t>reflectometers</a:t>
            </a:r>
            <a:endParaRPr lang="en-GB" dirty="0" smtClean="0"/>
          </a:p>
          <a:p>
            <a:pPr lvl="1"/>
            <a:r>
              <a:rPr lang="en-GB" dirty="0" smtClean="0"/>
              <a:t>MD workspaces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Lessons Learned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Developer documentation </a:t>
            </a:r>
          </a:p>
          <a:p>
            <a:pPr lvl="1"/>
            <a:r>
              <a:rPr lang="en-GB" smtClean="0"/>
              <a:t>Need to rapidly induct several new developers</a:t>
            </a:r>
          </a:p>
          <a:p>
            <a:pPr lvl="1"/>
            <a:r>
              <a:rPr lang="en-GB" smtClean="0"/>
              <a:t>Will not be good enough</a:t>
            </a:r>
          </a:p>
          <a:p>
            <a:r>
              <a:rPr lang="en-GB" smtClean="0"/>
              <a:t>Communication</a:t>
            </a:r>
          </a:p>
          <a:p>
            <a:pPr lvl="1"/>
            <a:r>
              <a:rPr lang="en-GB" smtClean="0"/>
              <a:t>Has to be encouraged</a:t>
            </a:r>
          </a:p>
          <a:p>
            <a:pPr lvl="1"/>
            <a:r>
              <a:rPr lang="en-GB" smtClean="0"/>
              <a:t>Will take some time</a:t>
            </a:r>
          </a:p>
          <a:p>
            <a:r>
              <a:rPr lang="en-GB" smtClean="0"/>
              <a:t>Personal relationships</a:t>
            </a:r>
          </a:p>
          <a:p>
            <a:pPr lvl="1"/>
            <a:r>
              <a:rPr lang="en-GB" smtClean="0"/>
              <a:t>Are key to working together in a team</a:t>
            </a:r>
          </a:p>
          <a:p>
            <a:r>
              <a:rPr lang="en-GB" smtClean="0"/>
              <a:t>High level support is essential</a:t>
            </a:r>
          </a:p>
          <a:p>
            <a:r>
              <a:rPr lang="en-GB" smtClean="0"/>
              <a:t>No two facilities are the same</a:t>
            </a:r>
          </a:p>
          <a:p>
            <a:pPr lvl="1"/>
            <a:r>
              <a:rPr lang="en-GB" smtClean="0"/>
              <a:t>Archive structure</a:t>
            </a:r>
          </a:p>
          <a:p>
            <a:pPr lvl="1"/>
            <a:r>
              <a:rPr lang="en-GB" smtClean="0"/>
              <a:t>Information catalog</a:t>
            </a:r>
          </a:p>
          <a:p>
            <a:endParaRPr lang="en-GB" smtClean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Lessons Learned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Minor irritations</a:t>
            </a:r>
          </a:p>
          <a:p>
            <a:pPr lvl="1"/>
            <a:r>
              <a:rPr lang="en-GB" smtClean="0"/>
              <a:t>You may have learned to live with them</a:t>
            </a:r>
          </a:p>
          <a:p>
            <a:pPr lvl="1"/>
            <a:r>
              <a:rPr lang="en-GB" smtClean="0"/>
              <a:t>Will be much more irritating to new developers</a:t>
            </a:r>
          </a:p>
          <a:p>
            <a:pPr lvl="2"/>
            <a:r>
              <a:rPr lang="en-GB" smtClean="0"/>
              <a:t>Make use of this enthusiasm</a:t>
            </a:r>
          </a:p>
          <a:p>
            <a:r>
              <a:rPr lang="en-GB" smtClean="0"/>
              <a:t>Development Environments</a:t>
            </a:r>
          </a:p>
          <a:p>
            <a:pPr lvl="1"/>
            <a:r>
              <a:rPr lang="en-GB" smtClean="0"/>
              <a:t>Will differ across facilities</a:t>
            </a:r>
          </a:p>
          <a:p>
            <a:pPr lvl="1"/>
            <a:r>
              <a:rPr lang="en-GB" smtClean="0"/>
              <a:t>Set up can be painful</a:t>
            </a:r>
          </a:p>
          <a:p>
            <a:pPr lvl="1"/>
            <a:r>
              <a:rPr lang="en-GB" smtClean="0"/>
              <a:t>Don’t let issues linger</a:t>
            </a:r>
          </a:p>
          <a:p>
            <a:r>
              <a:rPr lang="en-GB" smtClean="0"/>
              <a:t>Design</a:t>
            </a:r>
          </a:p>
          <a:p>
            <a:pPr lvl="1"/>
            <a:r>
              <a:rPr lang="en-GB" smtClean="0"/>
              <a:t>Consider implications</a:t>
            </a:r>
          </a:p>
          <a:p>
            <a:pPr lvl="1"/>
            <a:r>
              <a:rPr lang="en-GB" smtClean="0"/>
              <a:t>Design for flexibility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History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5" y="1457325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467544" y="492448"/>
          <a:ext cx="799288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8625" y="1366838"/>
            <a:ext cx="5929313" cy="420528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Goals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Consolidate the data </a:t>
            </a:r>
            <a:r>
              <a:rPr lang="en-GB" sz="2000" b="0" kern="0" dirty="0" smtClean="0">
                <a:latin typeface="+mn-lt"/>
              </a:rPr>
              <a:t>reduction/analysis </a:t>
            </a:r>
            <a:r>
              <a:rPr lang="en-GB" sz="2000" b="0" kern="0" dirty="0">
                <a:latin typeface="+mn-lt"/>
              </a:rPr>
              <a:t>software for neutron scattering without restricting the needs of the instrument scientists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Key requirement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Create a Data Analysis framework 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not instrument or technique/dependent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Cross-platform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Windows, Linux, Mac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Easily extensible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Freely redistributable</a:t>
            </a:r>
          </a:p>
        </p:txBody>
      </p:sp>
      <p:pic>
        <p:nvPicPr>
          <p:cNvPr id="18436" name="Picture 5" descr="http://www.maine.edu/system/hr/heccpgoallogo.bmp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257925" y="1509713"/>
            <a:ext cx="28860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Design Criteria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Separation of Data and Algorithms</a:t>
            </a:r>
          </a:p>
          <a:p>
            <a:r>
              <a:rPr lang="en-GB" smtClean="0"/>
              <a:t>Encapsulated “User Code” in specific places</a:t>
            </a:r>
          </a:p>
          <a:p>
            <a:pPr lvl="1"/>
            <a:r>
              <a:rPr lang="en-GB" smtClean="0"/>
              <a:t>Algorithms</a:t>
            </a:r>
          </a:p>
          <a:p>
            <a:pPr lvl="1"/>
            <a:r>
              <a:rPr lang="en-GB" smtClean="0"/>
              <a:t>Workspaces</a:t>
            </a:r>
          </a:p>
          <a:p>
            <a:r>
              <a:rPr lang="en-GB" smtClean="0"/>
              <a:t>Use of well designed interfaces to allow generic use of components</a:t>
            </a:r>
          </a:p>
          <a:p>
            <a:r>
              <a:rPr lang="en-GB" smtClean="0"/>
              <a:t>Reuse of existing components</a:t>
            </a:r>
          </a:p>
          <a:p>
            <a:r>
              <a:rPr lang="en-GB" smtClean="0"/>
              <a:t>Careful memory management when handling large datasets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2"/>
          <p:cNvSpPr>
            <a:spLocks noChangeArrowheads="1"/>
          </p:cNvSpPr>
          <p:nvPr/>
        </p:nvSpPr>
        <p:spPr bwMode="auto">
          <a:xfrm>
            <a:off x="1285875" y="5429250"/>
            <a:ext cx="1296988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Architectural Design - Overview</a:t>
            </a:r>
          </a:p>
        </p:txBody>
      </p:sp>
      <p:sp>
        <p:nvSpPr>
          <p:cNvPr id="44036" name="AutoShape 23"/>
          <p:cNvSpPr>
            <a:spLocks noChangeAspect="1" noChangeArrowheads="1"/>
          </p:cNvSpPr>
          <p:nvPr/>
        </p:nvSpPr>
        <p:spPr bwMode="auto">
          <a:xfrm>
            <a:off x="1042988" y="1196975"/>
            <a:ext cx="7056437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96632" name="Oval 24"/>
          <p:cNvSpPr>
            <a:spLocks noChangeArrowheads="1"/>
          </p:cNvSpPr>
          <p:nvPr/>
        </p:nvSpPr>
        <p:spPr bwMode="auto">
          <a:xfrm>
            <a:off x="3071802" y="1571612"/>
            <a:ext cx="3359001" cy="3000396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>
              <a:defRPr/>
            </a:pPr>
            <a:r>
              <a:rPr lang="en-GB" sz="2000" b="0" dirty="0">
                <a:latin typeface="Times New Roman" pitchFamily="18" charset="0"/>
              </a:rPr>
              <a:t>Mantid Framework</a:t>
            </a:r>
            <a:endParaRPr lang="en-GB" sz="2000" b="0" dirty="0"/>
          </a:p>
        </p:txBody>
      </p:sp>
      <p:sp>
        <p:nvSpPr>
          <p:cNvPr id="196633" name="Rectangle 25"/>
          <p:cNvSpPr>
            <a:spLocks noChangeArrowheads="1"/>
          </p:cNvSpPr>
          <p:nvPr/>
        </p:nvSpPr>
        <p:spPr bwMode="auto">
          <a:xfrm>
            <a:off x="1189038" y="1460500"/>
            <a:ext cx="1296987" cy="825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smtClean="0">
                <a:latin typeface="Times New Roman" pitchFamily="18" charset="0"/>
              </a:rPr>
              <a:t>Python</a:t>
            </a:r>
            <a:endParaRPr lang="en-GB" sz="1200" b="0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Command line &amp; Scripting interface</a:t>
            </a:r>
            <a:endParaRPr lang="en-GB" b="0" dirty="0"/>
          </a:p>
        </p:txBody>
      </p:sp>
      <p:sp>
        <p:nvSpPr>
          <p:cNvPr id="196634" name="Rectangle 26"/>
          <p:cNvSpPr>
            <a:spLocks noChangeArrowheads="1"/>
          </p:cNvSpPr>
          <p:nvPr/>
        </p:nvSpPr>
        <p:spPr bwMode="auto">
          <a:xfrm>
            <a:off x="1189038" y="3386138"/>
            <a:ext cx="1296987" cy="6588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err="1">
                <a:latin typeface="Times New Roman" pitchFamily="18" charset="0"/>
              </a:rPr>
              <a:t>MantidPlot</a:t>
            </a:r>
            <a:r>
              <a:rPr lang="en-GB" sz="1200" b="0" dirty="0">
                <a:latin typeface="Times New Roman" pitchFamily="18" charset="0"/>
              </a:rPr>
              <a:t> Graphing  and analysis</a:t>
            </a:r>
            <a:endParaRPr lang="en-GB" b="0" dirty="0"/>
          </a:p>
        </p:txBody>
      </p:sp>
      <p:sp>
        <p:nvSpPr>
          <p:cNvPr id="196635" name="AutoShape 27"/>
          <p:cNvSpPr>
            <a:spLocks noChangeArrowheads="1"/>
          </p:cNvSpPr>
          <p:nvPr/>
        </p:nvSpPr>
        <p:spPr bwMode="auto">
          <a:xfrm>
            <a:off x="7715250" y="1782763"/>
            <a:ext cx="1168400" cy="1550987"/>
          </a:xfrm>
          <a:prstGeom prst="can">
            <a:avLst>
              <a:gd name="adj" fmla="val 3318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RAW data files</a:t>
            </a:r>
            <a:endParaRPr lang="en-GB" b="0"/>
          </a:p>
        </p:txBody>
      </p:sp>
      <p:sp>
        <p:nvSpPr>
          <p:cNvPr id="196636" name="AutoShape 28"/>
          <p:cNvSpPr>
            <a:spLocks noChangeArrowheads="1"/>
          </p:cNvSpPr>
          <p:nvPr/>
        </p:nvSpPr>
        <p:spPr bwMode="auto">
          <a:xfrm>
            <a:off x="7715250" y="3500438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NEXUS data files</a:t>
            </a:r>
            <a:endParaRPr lang="en-GB" b="0" dirty="0"/>
          </a:p>
        </p:txBody>
      </p:sp>
      <p:sp>
        <p:nvSpPr>
          <p:cNvPr id="44044" name="Line 29"/>
          <p:cNvSpPr>
            <a:spLocks noChangeShapeType="1"/>
          </p:cNvSpPr>
          <p:nvPr/>
        </p:nvSpPr>
        <p:spPr bwMode="auto">
          <a:xfrm flipH="1">
            <a:off x="6215063" y="2500313"/>
            <a:ext cx="149225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5" name="Line 30"/>
          <p:cNvSpPr>
            <a:spLocks noChangeShapeType="1"/>
          </p:cNvSpPr>
          <p:nvPr/>
        </p:nvSpPr>
        <p:spPr bwMode="auto">
          <a:xfrm flipH="1" flipV="1">
            <a:off x="6215063" y="3214688"/>
            <a:ext cx="1511300" cy="814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6" name="Line 31"/>
          <p:cNvSpPr>
            <a:spLocks noChangeShapeType="1"/>
          </p:cNvSpPr>
          <p:nvPr/>
        </p:nvSpPr>
        <p:spPr bwMode="auto">
          <a:xfrm>
            <a:off x="2476500" y="1771650"/>
            <a:ext cx="512763" cy="1011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5135" name="Rectangle 32"/>
          <p:cNvSpPr>
            <a:spLocks noChangeArrowheads="1"/>
          </p:cNvSpPr>
          <p:nvPr/>
        </p:nvSpPr>
        <p:spPr bwMode="auto">
          <a:xfrm>
            <a:off x="1214438" y="5357813"/>
            <a:ext cx="1296987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48" name="Line 33"/>
          <p:cNvSpPr>
            <a:spLocks noChangeShapeType="1"/>
          </p:cNvSpPr>
          <p:nvPr/>
        </p:nvSpPr>
        <p:spPr bwMode="auto">
          <a:xfrm flipV="1">
            <a:off x="2503488" y="3155950"/>
            <a:ext cx="280987" cy="668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9" name="Line 34"/>
          <p:cNvSpPr>
            <a:spLocks noChangeShapeType="1"/>
          </p:cNvSpPr>
          <p:nvPr/>
        </p:nvSpPr>
        <p:spPr bwMode="auto">
          <a:xfrm flipV="1">
            <a:off x="2571750" y="3168650"/>
            <a:ext cx="358775" cy="226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3" name="AutoShape 35"/>
          <p:cNvSpPr>
            <a:spLocks noChangeArrowheads="1"/>
          </p:cNvSpPr>
          <p:nvPr/>
        </p:nvSpPr>
        <p:spPr bwMode="auto">
          <a:xfrm>
            <a:off x="6418263" y="1254125"/>
            <a:ext cx="1168400" cy="1189038"/>
          </a:xfrm>
          <a:prstGeom prst="can">
            <a:avLst>
              <a:gd name="adj" fmla="val 25442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Instrument log files</a:t>
            </a:r>
            <a:endParaRPr lang="en-GB" b="0" dirty="0"/>
          </a:p>
        </p:txBody>
      </p:sp>
      <p:sp>
        <p:nvSpPr>
          <p:cNvPr id="44051" name="Line 36"/>
          <p:cNvSpPr>
            <a:spLocks noChangeShapeType="1"/>
          </p:cNvSpPr>
          <p:nvPr/>
        </p:nvSpPr>
        <p:spPr bwMode="auto">
          <a:xfrm flipH="1">
            <a:off x="6143625" y="2357438"/>
            <a:ext cx="40640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5" name="Rectangle 37"/>
          <p:cNvSpPr>
            <a:spLocks noChangeArrowheads="1"/>
          </p:cNvSpPr>
          <p:nvPr/>
        </p:nvSpPr>
        <p:spPr bwMode="auto">
          <a:xfrm>
            <a:off x="2746375" y="2782888"/>
            <a:ext cx="568325" cy="39528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b="0" dirty="0">
                <a:latin typeface="Times New Roman" pitchFamily="18" charset="0"/>
              </a:rPr>
              <a:t>API</a:t>
            </a:r>
            <a:endParaRPr lang="en-GB" b="0" dirty="0"/>
          </a:p>
        </p:txBody>
      </p:sp>
      <p:sp>
        <p:nvSpPr>
          <p:cNvPr id="196646" name="Rectangle 38"/>
          <p:cNvSpPr>
            <a:spLocks noChangeArrowheads="1"/>
          </p:cNvSpPr>
          <p:nvPr/>
        </p:nvSpPr>
        <p:spPr bwMode="auto">
          <a:xfrm>
            <a:off x="4929188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Workspaces</a:t>
            </a:r>
            <a:endParaRPr lang="en-GB" sz="2800" b="0" dirty="0"/>
          </a:p>
        </p:txBody>
      </p:sp>
      <p:sp>
        <p:nvSpPr>
          <p:cNvPr id="196668" name="AutoShape 60"/>
          <p:cNvSpPr>
            <a:spLocks noChangeArrowheads="1"/>
          </p:cNvSpPr>
          <p:nvPr/>
        </p:nvSpPr>
        <p:spPr bwMode="auto">
          <a:xfrm>
            <a:off x="6359525" y="4422775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DAE direct access</a:t>
            </a:r>
            <a:endParaRPr lang="en-GB" b="0" dirty="0"/>
          </a:p>
        </p:txBody>
      </p:sp>
      <p:sp>
        <p:nvSpPr>
          <p:cNvPr id="44057" name="Line 61"/>
          <p:cNvSpPr>
            <a:spLocks noChangeShapeType="1"/>
          </p:cNvSpPr>
          <p:nvPr/>
        </p:nvSpPr>
        <p:spPr bwMode="auto">
          <a:xfrm flipH="1" flipV="1">
            <a:off x="6215063" y="3286125"/>
            <a:ext cx="720725" cy="1150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3429000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Algorithms</a:t>
            </a:r>
            <a:endParaRPr lang="en-GB" sz="2800" b="0" dirty="0"/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57563" y="3286125"/>
            <a:ext cx="1390650" cy="720725"/>
            <a:chOff x="2928926" y="5072074"/>
            <a:chExt cx="1389980" cy="720095"/>
          </a:xfrm>
        </p:grpSpPr>
        <p:grpSp>
          <p:nvGrpSpPr>
            <p:cNvPr id="3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35" name="Picture 34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Picture 35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786313" y="3286125"/>
            <a:ext cx="1390650" cy="720725"/>
            <a:chOff x="2928926" y="5072074"/>
            <a:chExt cx="1389980" cy="720095"/>
          </a:xfrm>
        </p:grpSpPr>
        <p:grpSp>
          <p:nvGrpSpPr>
            <p:cNvPr id="5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42" name="Picture 41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Picture 42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Framework flexibilty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Instrument independence</a:t>
            </a:r>
          </a:p>
          <a:p>
            <a:pPr lvl="1"/>
            <a:r>
              <a:rPr lang="en-GB" dirty="0" smtClean="0"/>
              <a:t>Virtual instrument defined</a:t>
            </a:r>
          </a:p>
          <a:p>
            <a:pPr lvl="2"/>
            <a:r>
              <a:rPr lang="en-GB" dirty="0" smtClean="0"/>
              <a:t>Loaded from xml definition</a:t>
            </a:r>
          </a:p>
          <a:p>
            <a:pPr lvl="3"/>
            <a:r>
              <a:rPr lang="en-GB" dirty="0" smtClean="0"/>
              <a:t>Location, rotation and shape of every pixel</a:t>
            </a:r>
          </a:p>
          <a:p>
            <a:pPr lvl="3"/>
            <a:r>
              <a:rPr lang="en-GB" dirty="0" smtClean="0"/>
              <a:t>Sample</a:t>
            </a:r>
          </a:p>
          <a:p>
            <a:pPr lvl="3"/>
            <a:r>
              <a:rPr lang="en-GB" dirty="0" smtClean="0"/>
              <a:t>Source</a:t>
            </a:r>
          </a:p>
          <a:p>
            <a:r>
              <a:rPr lang="en-GB" dirty="0" smtClean="0"/>
              <a:t>Technique independence</a:t>
            </a:r>
          </a:p>
          <a:p>
            <a:pPr lvl="1"/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Unit Reduction and analysis steps</a:t>
            </a:r>
          </a:p>
          <a:p>
            <a:pPr lvl="1"/>
            <a:r>
              <a:rPr lang="en-GB" dirty="0" smtClean="0"/>
              <a:t>Workflow scripts / Algorithms</a:t>
            </a:r>
          </a:p>
          <a:p>
            <a:pPr lvl="2"/>
            <a:r>
              <a:rPr lang="en-GB" dirty="0" smtClean="0"/>
              <a:t>Chain algorithms to perform a reduction workflow</a:t>
            </a:r>
          </a:p>
        </p:txBody>
      </p:sp>
      <p:pic>
        <p:nvPicPr>
          <p:cNvPr id="20484" name="Picture 2" descr="http://patdollard.com/wp-content/uploads/2009/05/flexibility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43663" y="765175"/>
            <a:ext cx="25146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Plug in extensions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9512" y="1268760"/>
          <a:ext cx="879532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107504" y="407707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107504" y="263691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Open Source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GPL v3</a:t>
            </a:r>
          </a:p>
          <a:p>
            <a:pPr lvl="1"/>
            <a:r>
              <a:rPr lang="en-GB" smtClean="0"/>
              <a:t>Free to use</a:t>
            </a:r>
          </a:p>
          <a:p>
            <a:pPr lvl="1"/>
            <a:r>
              <a:rPr lang="en-GB" smtClean="0"/>
              <a:t>Source code openly available</a:t>
            </a:r>
          </a:p>
          <a:p>
            <a:pPr lvl="1"/>
            <a:r>
              <a:rPr lang="en-GB" smtClean="0"/>
              <a:t>Results cannot be sold</a:t>
            </a:r>
          </a:p>
          <a:p>
            <a:pPr lvl="2"/>
            <a:r>
              <a:rPr lang="en-GB" smtClean="0"/>
              <a:t>Unless you own the copyright</a:t>
            </a:r>
          </a:p>
          <a:p>
            <a:endParaRPr lang="en-GB" smtClean="0"/>
          </a:p>
          <a:p>
            <a:r>
              <a:rPr lang="en-GB" smtClean="0"/>
              <a:t>Good basis for collaboration</a:t>
            </a:r>
          </a:p>
          <a:p>
            <a:r>
              <a:rPr lang="en-GB" smtClean="0"/>
              <a:t>Sharing benefits to wider community</a:t>
            </a:r>
          </a:p>
          <a:p>
            <a:endParaRPr lang="en-GB" smtClean="0"/>
          </a:p>
          <a:p>
            <a:r>
              <a:rPr lang="en-GB" smtClean="0"/>
              <a:t>Why not LGPL, BSD etc?</a:t>
            </a:r>
          </a:p>
          <a:p>
            <a:endParaRPr lang="en-GB" smtClean="0"/>
          </a:p>
        </p:txBody>
      </p:sp>
      <p:pic>
        <p:nvPicPr>
          <p:cNvPr id="22532" name="Picture 2" descr="http://blog.makezine.com/opensourcegiftguide2007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181725" y="765175"/>
            <a:ext cx="2720975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17694</TotalTime>
  <Words>677</Words>
  <Application>Microsoft Office PowerPoint</Application>
  <PresentationFormat>On-screen Show (4:3)</PresentationFormat>
  <Paragraphs>250</Paragraphs>
  <Slides>24</Slides>
  <Notes>24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ISIS Small Bottom Banner</vt:lpstr>
      <vt:lpstr>1_ISIS Small Bottom Banner</vt:lpstr>
      <vt:lpstr>Data reduction and Analysis with Mantid Current development and usage</vt:lpstr>
      <vt:lpstr>Overview</vt:lpstr>
      <vt:lpstr>Slide 3</vt:lpstr>
      <vt:lpstr>Slide 4</vt:lpstr>
      <vt:lpstr>Design Criteria</vt:lpstr>
      <vt:lpstr>Architectural Design - Overview</vt:lpstr>
      <vt:lpstr>Framework flexibilty</vt:lpstr>
      <vt:lpstr>Plug in extensions</vt:lpstr>
      <vt:lpstr>Open Source</vt:lpstr>
      <vt:lpstr>What we can do - Algorithms</vt:lpstr>
      <vt:lpstr>What can we do - Visualization</vt:lpstr>
      <vt:lpstr>What we can do - Tools</vt:lpstr>
      <vt:lpstr>What can we do - Visualization</vt:lpstr>
      <vt:lpstr>What we can do - Scripting</vt:lpstr>
      <vt:lpstr>ISIS - SNS &amp; HFIR collaboration</vt:lpstr>
      <vt:lpstr>SNS Collaboration Timeline</vt:lpstr>
      <vt:lpstr>Project Organisation</vt:lpstr>
      <vt:lpstr>Slide 18</vt:lpstr>
      <vt:lpstr>Communication</vt:lpstr>
      <vt:lpstr>ISIS -&gt; SNS wins</vt:lpstr>
      <vt:lpstr>SNS -&gt; ISIS wins</vt:lpstr>
      <vt:lpstr>ILL challenges</vt:lpstr>
      <vt:lpstr>Lessons Learned</vt:lpstr>
      <vt:lpstr>Lessons Learned</vt:lpstr>
    </vt:vector>
  </TitlesOfParts>
  <Company>CCLRC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gmlh78</dc:creator>
  <cp:lastModifiedBy>Nicholas Draper</cp:lastModifiedBy>
  <cp:revision>435</cp:revision>
  <dcterms:created xsi:type="dcterms:W3CDTF">2007-04-16T13:36:05Z</dcterms:created>
  <dcterms:modified xsi:type="dcterms:W3CDTF">2012-06-14T11:53:00Z</dcterms:modified>
</cp:coreProperties>
</file>